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9144000" cy="6858000"/>
  <p:defaultTextStyle>
    <a:defPPr>
      <a:defRPr lang="en-US"/>
    </a:defPPr>
    <a:lvl1pPr algn="l">
      <a:spcBef>
        <a:spcPts val="0"/>
      </a:spcBef>
      <a:spcAft>
        <a:spcPts val="0"/>
      </a:spcAft>
      <a:defRPr>
        <a:solidFill>
          <a:schemeClr val="tx1"/>
        </a:solidFill>
        <a:latin typeface="Times New Roman"/>
        <a:ea typeface="+mn-ea"/>
        <a:cs typeface="+mn-cs"/>
      </a:defRPr>
    </a:lvl1pPr>
    <a:lvl2pPr marL="457200" algn="l">
      <a:spcBef>
        <a:spcPts val="0"/>
      </a:spcBef>
      <a:spcAft>
        <a:spcPts val="0"/>
      </a:spcAft>
      <a:defRPr>
        <a:solidFill>
          <a:schemeClr val="tx1"/>
        </a:solidFill>
        <a:latin typeface="Times New Roman"/>
        <a:ea typeface="+mn-ea"/>
        <a:cs typeface="+mn-cs"/>
      </a:defRPr>
    </a:lvl2pPr>
    <a:lvl3pPr marL="914400" algn="l">
      <a:spcBef>
        <a:spcPts val="0"/>
      </a:spcBef>
      <a:spcAft>
        <a:spcPts val="0"/>
      </a:spcAft>
      <a:defRPr>
        <a:solidFill>
          <a:schemeClr val="tx1"/>
        </a:solidFill>
        <a:latin typeface="Times New Roman"/>
        <a:ea typeface="+mn-ea"/>
        <a:cs typeface="+mn-cs"/>
      </a:defRPr>
    </a:lvl3pPr>
    <a:lvl4pPr marL="1371600" algn="l">
      <a:spcBef>
        <a:spcPts val="0"/>
      </a:spcBef>
      <a:spcAft>
        <a:spcPts val="0"/>
      </a:spcAft>
      <a:defRPr>
        <a:solidFill>
          <a:schemeClr val="tx1"/>
        </a:solidFill>
        <a:latin typeface="Times New Roman"/>
        <a:ea typeface="+mn-ea"/>
        <a:cs typeface="+mn-cs"/>
      </a:defRPr>
    </a:lvl4pPr>
    <a:lvl5pPr marL="1828800" algn="l">
      <a:spcBef>
        <a:spcPts val="0"/>
      </a:spcBef>
      <a:spcAft>
        <a:spcPts val="0"/>
      </a:spcAft>
      <a:defRPr>
        <a:solidFill>
          <a:schemeClr val="tx1"/>
        </a:solidFill>
        <a:latin typeface="Times New Roman"/>
        <a:ea typeface="+mn-ea"/>
        <a:cs typeface="+mn-cs"/>
      </a:defRPr>
    </a:lvl5pPr>
    <a:lvl6pPr marL="2286000" algn="l" defTabSz="914400">
      <a:defRPr>
        <a:solidFill>
          <a:schemeClr val="tx1"/>
        </a:solidFill>
        <a:latin typeface="Times New Roman"/>
        <a:ea typeface="+mn-ea"/>
        <a:cs typeface="+mn-cs"/>
      </a:defRPr>
    </a:lvl6pPr>
    <a:lvl7pPr marL="2743200" algn="l" defTabSz="914400">
      <a:defRPr>
        <a:solidFill>
          <a:schemeClr val="tx1"/>
        </a:solidFill>
        <a:latin typeface="Times New Roman"/>
        <a:ea typeface="+mn-ea"/>
        <a:cs typeface="+mn-cs"/>
      </a:defRPr>
    </a:lvl7pPr>
    <a:lvl8pPr marL="3200400" algn="l" defTabSz="914400">
      <a:defRPr>
        <a:solidFill>
          <a:schemeClr val="tx1"/>
        </a:solidFill>
        <a:latin typeface="Times New Roman"/>
        <a:ea typeface="+mn-ea"/>
        <a:cs typeface="+mn-cs"/>
      </a:defRPr>
    </a:lvl8pPr>
    <a:lvl9pPr marL="3657600" algn="l" defTabSz="914400">
      <a:defRPr>
        <a:solidFill>
          <a:schemeClr val="tx1"/>
        </a:solidFill>
        <a:latin typeface="Times New Roman"/>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110"/>
    <p:restoredTop sz="97193"/>
  </p:normalViewPr>
  <p:slideViewPr>
    <p:cSldViewPr>
      <p:cViewPr varScale="1">
        <p:scale>
          <a:sx n="170" d="100"/>
          <a:sy n="170" d="100"/>
        </p:scale>
        <p:origin x="776"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Title Slide">
    <p:spTree>
      <p:nvGrpSpPr>
        <p:cNvPr id="1" name=""/>
        <p:cNvGrpSpPr/>
        <p:nvPr/>
      </p:nvGrpSpPr>
      <p:grpSpPr bwMode="auto">
        <a:xfrm>
          <a:off x="0" y="0"/>
          <a:ext cx="0" cy="0"/>
          <a:chOff x="0" y="0"/>
          <a:chExt cx="0" cy="0"/>
        </a:xfrm>
      </p:grpSpPr>
      <p:sp>
        <p:nvSpPr>
          <p:cNvPr id="4" name="Right Triangle 10"/>
          <p:cNvSpPr/>
          <p:nvPr/>
        </p:nvSpPr>
        <p:spPr bwMode="auto">
          <a:xfrm>
            <a:off x="0" y="4664075"/>
            <a:ext cx="9150350" cy="0"/>
          </a:xfrm>
          <a:prstGeom prst="rtTriangle">
            <a:avLst/>
          </a:prstGeom>
          <a:gradFill>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lgn="ctr">
              <a:defRPr/>
            </a:pPr>
            <a:endParaRPr lang="zh-CN">
              <a:solidFill>
                <a:srgbClr val="FFFFFF"/>
              </a:solidFill>
              <a:latin typeface="Lucida Sans Unicode"/>
            </a:endParaRPr>
          </a:p>
        </p:txBody>
      </p:sp>
      <p:sp>
        <p:nvSpPr>
          <p:cNvPr id="9" name="Title 8"/>
          <p:cNvSpPr>
            <a:spLocks noGrp="1"/>
          </p:cNvSpPr>
          <p:nvPr>
            <p:ph type="ctrTitle"/>
          </p:nvPr>
        </p:nvSpPr>
        <p:spPr bwMode="auto">
          <a:xfrm>
            <a:off x="685800" y="1752601"/>
            <a:ext cx="7772400" cy="1829761"/>
          </a:xfrm>
        </p:spPr>
        <p:txBody>
          <a:bodyPr anchor="b"/>
          <a:lstStyle>
            <a:lvl1pPr algn="r">
              <a:defRPr sz="4800" b="1">
                <a:solidFill>
                  <a:schemeClr val="tx2"/>
                </a:solidFill>
              </a:defRPr>
            </a:lvl1pPr>
          </a:lstStyle>
          <a:p>
            <a:pPr>
              <a:defRPr/>
            </a:pPr>
            <a:r>
              <a:rPr lang="en-US"/>
              <a:t>Click to edit Master title style</a:t>
            </a:r>
            <a:endParaRPr/>
          </a:p>
        </p:txBody>
      </p:sp>
      <p:sp>
        <p:nvSpPr>
          <p:cNvPr id="17" name="Subtitle 16"/>
          <p:cNvSpPr>
            <a:spLocks noGrp="1"/>
          </p:cNvSpPr>
          <p:nvPr>
            <p:ph type="subTitle" idx="1"/>
          </p:nvPr>
        </p:nvSpPr>
        <p:spPr bwMode="auto">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pPr>
              <a:defRPr/>
            </a:pPr>
            <a:r>
              <a:rPr lang="en-US"/>
              <a:t>Click to edit Master subtitle style</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preserve="1" userDrawn="1">
  <p:cSld name="Title and Vertical Text">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a:t>Click to edit Master title style</a:t>
            </a:r>
            <a:endParaRPr/>
          </a:p>
        </p:txBody>
      </p:sp>
      <p:sp>
        <p:nvSpPr>
          <p:cNvPr id="3" name="Vertical Text Placeholder 2"/>
          <p:cNvSpPr>
            <a:spLocks noGrp="1"/>
          </p:cNvSpPr>
          <p:nvPr>
            <p:ph type="body" orient="vert" idx="1"/>
          </p:nvPr>
        </p:nvSpPr>
        <p:spPr bwMode="auto">
          <a:xfrm>
            <a:off x="457200" y="1481329"/>
            <a:ext cx="8229600" cy="4386071"/>
          </a:xfr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4" name="Slide Number Placeholder 17"/>
          <p:cNvSpPr>
            <a:spLocks noGrp="1"/>
          </p:cNvSpPr>
          <p:nvPr>
            <p:ph type="sldNum" sz="quarter" idx="10"/>
          </p:nvPr>
        </p:nvSpPr>
        <p:spPr bwMode="auto"/>
        <p:txBody>
          <a:bodyPr/>
          <a:lstStyle>
            <a:lvl1pPr>
              <a:defRPr/>
            </a:lvl1pPr>
          </a:lstStyle>
          <a:p>
            <a:pPr>
              <a:defRPr/>
            </a:pPr>
            <a:fld id="{99A9C064-517A-4A5B-9ABC-7CE72C3A4221}" type="slidenum">
              <a:rPr lang="en-US"/>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cal Title and Text">
    <p:spTree>
      <p:nvGrpSpPr>
        <p:cNvPr id="1" name=""/>
        <p:cNvGrpSpPr/>
        <p:nvPr/>
      </p:nvGrpSpPr>
      <p:grpSpPr bwMode="auto">
        <a:xfrm>
          <a:off x="0" y="0"/>
          <a:ext cx="0" cy="0"/>
          <a:chOff x="0" y="0"/>
          <a:chExt cx="0" cy="0"/>
        </a:xfrm>
      </p:grpSpPr>
      <p:sp>
        <p:nvSpPr>
          <p:cNvPr id="2" name="Vertical Title 1"/>
          <p:cNvSpPr>
            <a:spLocks noGrp="1"/>
          </p:cNvSpPr>
          <p:nvPr>
            <p:ph type="title" orient="vert"/>
          </p:nvPr>
        </p:nvSpPr>
        <p:spPr bwMode="auto">
          <a:xfrm>
            <a:off x="6844013" y="274640"/>
            <a:ext cx="1777470" cy="5592761"/>
          </a:xfrm>
        </p:spPr>
        <p:txBody>
          <a:bodyPr vert="eaVert"/>
          <a:lstStyle/>
          <a:p>
            <a:pPr>
              <a:defRPr/>
            </a:pPr>
            <a:r>
              <a:rPr lang="en-US"/>
              <a:t>Click to edit Master title style</a:t>
            </a:r>
            <a:endParaRPr/>
          </a:p>
        </p:txBody>
      </p:sp>
      <p:sp>
        <p:nvSpPr>
          <p:cNvPr id="3" name="Vertical Text Placeholder 2"/>
          <p:cNvSpPr>
            <a:spLocks noGrp="1"/>
          </p:cNvSpPr>
          <p:nvPr>
            <p:ph type="body" orient="vert" idx="1"/>
          </p:nvPr>
        </p:nvSpPr>
        <p:spPr bwMode="auto">
          <a:xfrm>
            <a:off x="457200" y="274641"/>
            <a:ext cx="6324600" cy="5592760"/>
          </a:xfr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4" name="Slide Number Placeholder 17"/>
          <p:cNvSpPr>
            <a:spLocks noGrp="1"/>
          </p:cNvSpPr>
          <p:nvPr>
            <p:ph type="sldNum" sz="quarter" idx="10"/>
          </p:nvPr>
        </p:nvSpPr>
        <p:spPr bwMode="auto"/>
        <p:txBody>
          <a:bodyPr/>
          <a:lstStyle>
            <a:lvl1pPr>
              <a:defRPr/>
            </a:lvl1pPr>
          </a:lstStyle>
          <a:p>
            <a:pPr>
              <a:defRPr/>
            </a:pPr>
            <a:fld id="{E9AA812D-D3B0-468F-A74A-0D059ECFA4FB}" type="slidenum">
              <a:rPr lang="en-US"/>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p:spTree>
      <p:nvGrpSpPr>
        <p:cNvPr id="1" name=""/>
        <p:cNvGrpSpPr/>
        <p:nvPr/>
      </p:nvGrpSpPr>
      <p:grpSpPr bwMode="auto">
        <a:xfrm>
          <a:off x="0" y="0"/>
          <a:ext cx="0" cy="0"/>
          <a:chOff x="0" y="0"/>
          <a:chExt cx="0" cy="0"/>
        </a:xfrm>
      </p:grpSpPr>
      <p:sp>
        <p:nvSpPr>
          <p:cNvPr id="3" name="Content Placeholder 2"/>
          <p:cNvSpPr>
            <a:spLocks noGrp="1"/>
          </p:cNvSpPr>
          <p:nvPr>
            <p:ph idx="1"/>
          </p:nvPr>
        </p:nvSpPr>
        <p:spPr bwMode="auto"/>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7" name="Title 6"/>
          <p:cNvSpPr>
            <a:spLocks noGrp="1"/>
          </p:cNvSpPr>
          <p:nvPr>
            <p:ph type="title"/>
          </p:nvPr>
        </p:nvSpPr>
        <p:spPr bwMode="auto"/>
        <p:txBody>
          <a:bodyPr rtlCol="0"/>
          <a:lstStyle/>
          <a:p>
            <a:pPr>
              <a:defRPr/>
            </a:pPr>
            <a:r>
              <a:rPr lang="en-US"/>
              <a:t>Click to edit Master title style</a:t>
            </a:r>
            <a:endParaRPr/>
          </a:p>
        </p:txBody>
      </p:sp>
      <p:sp>
        <p:nvSpPr>
          <p:cNvPr id="4" name="Slide Number Placeholder 17"/>
          <p:cNvSpPr>
            <a:spLocks noGrp="1"/>
          </p:cNvSpPr>
          <p:nvPr>
            <p:ph type="sldNum" sz="quarter" idx="10"/>
          </p:nvPr>
        </p:nvSpPr>
        <p:spPr bwMode="auto"/>
        <p:txBody>
          <a:bodyPr/>
          <a:lstStyle>
            <a:lvl1pPr>
              <a:defRPr/>
            </a:lvl1pPr>
          </a:lstStyle>
          <a:p>
            <a:pPr>
              <a:defRPr/>
            </a:pPr>
            <a:fld id="{1699797A-F089-4EB4-B005-0B784BB895B6}" type="slidenum">
              <a:rPr lang="en-US"/>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Section Header">
    <p:bg>
      <p:bgRef idx="1002">
        <a:schemeClr val="bg1"/>
      </p:bgRef>
    </p:bg>
    <p:spTree>
      <p:nvGrpSpPr>
        <p:cNvPr id="1" name=""/>
        <p:cNvGrpSpPr/>
        <p:nvPr/>
      </p:nvGrpSpPr>
      <p:grpSpPr bwMode="auto">
        <a:xfrm>
          <a:off x="0" y="0"/>
          <a:ext cx="0" cy="0"/>
          <a:chOff x="0" y="0"/>
          <a:chExt cx="0" cy="0"/>
        </a:xfrm>
      </p:grpSpPr>
      <p:sp>
        <p:nvSpPr>
          <p:cNvPr id="4" name="Chevron 10"/>
          <p:cNvSpPr/>
          <p:nvPr/>
        </p:nvSpPr>
        <p:spPr bwMode="auto">
          <a:xfrm>
            <a:off x="3636963" y="3005138"/>
            <a:ext cx="182562" cy="228600"/>
          </a:xfrm>
          <a:prstGeom prst="chevron">
            <a:avLst>
              <a:gd name="adj" fmla="val 50000"/>
            </a:avLst>
          </a:prstGeom>
          <a:gradFill>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defRPr/>
            </a:pPr>
            <a:endParaRPr lang="zh-CN">
              <a:solidFill>
                <a:srgbClr val="FFFFFF"/>
              </a:solidFill>
              <a:latin typeface="Lucida Sans Unicode"/>
            </a:endParaRPr>
          </a:p>
        </p:txBody>
      </p:sp>
      <p:sp>
        <p:nvSpPr>
          <p:cNvPr id="5" name="Chevron 15"/>
          <p:cNvSpPr/>
          <p:nvPr/>
        </p:nvSpPr>
        <p:spPr bwMode="auto">
          <a:xfrm>
            <a:off x="3449638" y="3005138"/>
            <a:ext cx="184150" cy="228600"/>
          </a:xfrm>
          <a:prstGeom prst="chevron">
            <a:avLst>
              <a:gd name="adj" fmla="val 50000"/>
            </a:avLst>
          </a:prstGeom>
          <a:gradFill>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defRPr/>
            </a:pPr>
            <a:endParaRPr lang="zh-CN">
              <a:solidFill>
                <a:srgbClr val="FFFFFF"/>
              </a:solidFill>
              <a:latin typeface="Lucida Sans Unicode"/>
            </a:endParaRPr>
          </a:p>
        </p:txBody>
      </p:sp>
      <p:sp>
        <p:nvSpPr>
          <p:cNvPr id="6" name="Slide Number Placeholder 17"/>
          <p:cNvSpPr/>
          <p:nvPr/>
        </p:nvSpPr>
        <p:spPr bwMode="auto">
          <a:xfrm>
            <a:off x="8534400" y="6408738"/>
            <a:ext cx="479425" cy="365125"/>
          </a:xfrm>
          <a:prstGeom prst="rect">
            <a:avLst/>
          </a:prstGeom>
          <a:noFill/>
          <a:ln>
            <a:noFill/>
          </a:ln>
        </p:spPr>
        <p:txBody>
          <a:bodyPr anchor="b"/>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lgn="r">
              <a:defRPr/>
            </a:pPr>
            <a:fld id="{4480EE2A-7A58-49DB-A7AD-61CB86726225}" type="slidenum">
              <a:rPr lang="en-US" sz="1000">
                <a:ea typeface="宋体"/>
              </a:rPr>
              <a:t>‹#›</a:t>
            </a:fld>
            <a:endParaRPr lang="en-US" sz="1000">
              <a:ea typeface="宋体"/>
            </a:endParaRPr>
          </a:p>
        </p:txBody>
      </p:sp>
      <p:sp>
        <p:nvSpPr>
          <p:cNvPr id="2" name="Title 1"/>
          <p:cNvSpPr>
            <a:spLocks noGrp="1"/>
          </p:cNvSpPr>
          <p:nvPr>
            <p:ph type="title"/>
          </p:nvPr>
        </p:nvSpPr>
        <p:spPr bwMode="auto">
          <a:xfrm>
            <a:off x="722376" y="1059712"/>
            <a:ext cx="7772400" cy="1828800"/>
          </a:xfrm>
        </p:spPr>
        <p:txBody>
          <a:bodyPr anchor="b"/>
          <a:lstStyle>
            <a:lvl1pPr algn="r">
              <a:buNone/>
              <a:defRPr sz="4800" b="1" cap="none"/>
            </a:lvl1pPr>
          </a:lstStyle>
          <a:p>
            <a:pPr>
              <a:defRPr/>
            </a:pPr>
            <a:r>
              <a:rPr lang="en-US"/>
              <a:t>Click to edit Master title style</a:t>
            </a:r>
            <a:endParaRPr/>
          </a:p>
        </p:txBody>
      </p:sp>
      <p:sp>
        <p:nvSpPr>
          <p:cNvPr id="3" name="Text Placeholder 2"/>
          <p:cNvSpPr>
            <a:spLocks noGrp="1"/>
          </p:cNvSpPr>
          <p:nvPr>
            <p:ph type="body" idx="1"/>
          </p:nvPr>
        </p:nvSpPr>
        <p:spPr bwMode="auto">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defRPr/>
            </a:pPr>
            <a:r>
              <a:rPr lang="en-US"/>
              <a:t>Click to edit Master text styles</a:t>
            </a:r>
            <a:endParaRPr/>
          </a:p>
        </p:txBody>
      </p:sp>
      <p:sp>
        <p:nvSpPr>
          <p:cNvPr id="7" name="Slide Number Placeholder 5"/>
          <p:cNvSpPr>
            <a:spLocks noGrp="1"/>
          </p:cNvSpPr>
          <p:nvPr>
            <p:ph type="sldNum" sz="quarter" idx="10"/>
          </p:nvPr>
        </p:nvSpPr>
        <p:spPr bwMode="auto">
          <a:xfrm>
            <a:off x="8647113" y="6408738"/>
            <a:ext cx="366712" cy="365125"/>
          </a:xfrm>
        </p:spPr>
        <p:txBody>
          <a:bodyPr/>
          <a:lstStyle>
            <a:lvl1pPr>
              <a:defRPr/>
            </a:lvl1pPr>
          </a:lstStyle>
          <a:p>
            <a:pPr>
              <a:defRPr/>
            </a:pPr>
            <a:fld id="{1C180EB9-15E7-48D1-8F50-1A6DB0F6845F}" type="slidenum">
              <a:rPr lang="en-US"/>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Two Content">
    <p:bg>
      <p:bgRef idx="1002">
        <a:schemeClr val="bg1"/>
      </p:bgRef>
    </p:bg>
    <p:spTree>
      <p:nvGrpSpPr>
        <p:cNvPr id="1" name=""/>
        <p:cNvGrpSpPr/>
        <p:nvPr/>
      </p:nvGrpSpPr>
      <p:grpSpPr bwMode="auto">
        <a:xfrm>
          <a:off x="0" y="0"/>
          <a:ext cx="0" cy="0"/>
          <a:chOff x="0" y="0"/>
          <a:chExt cx="0" cy="0"/>
        </a:xfrm>
      </p:grpSpPr>
      <p:sp>
        <p:nvSpPr>
          <p:cNvPr id="5" name="Slide Number Placeholder 17"/>
          <p:cNvSpPr/>
          <p:nvPr/>
        </p:nvSpPr>
        <p:spPr bwMode="auto">
          <a:xfrm>
            <a:off x="8534400" y="6408738"/>
            <a:ext cx="479425" cy="365125"/>
          </a:xfrm>
          <a:prstGeom prst="rect">
            <a:avLst/>
          </a:prstGeom>
          <a:noFill/>
          <a:ln>
            <a:noFill/>
          </a:ln>
        </p:spPr>
        <p:txBody>
          <a:bodyPr anchor="b"/>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lgn="r">
              <a:defRPr/>
            </a:pPr>
            <a:fld id="{41B2A66F-91AE-440E-81BA-D4B895EB6EF5}" type="slidenum">
              <a:rPr lang="en-US" sz="1000">
                <a:ea typeface="宋体"/>
              </a:rPr>
              <a:t>‹#›</a:t>
            </a:fld>
            <a:endParaRPr lang="en-US" sz="1000">
              <a:ea typeface="宋体"/>
            </a:endParaRPr>
          </a:p>
        </p:txBody>
      </p:sp>
      <p:sp>
        <p:nvSpPr>
          <p:cNvPr id="3" name="Content Placeholder 2"/>
          <p:cNvSpPr>
            <a:spLocks noGrp="1"/>
          </p:cNvSpPr>
          <p:nvPr>
            <p:ph sz="half" idx="1"/>
          </p:nvPr>
        </p:nvSpPr>
        <p:spPr bwMode="auto">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4" name="Content Placeholder 3"/>
          <p:cNvSpPr>
            <a:spLocks noGrp="1"/>
          </p:cNvSpPr>
          <p:nvPr>
            <p:ph sz="half" idx="2"/>
          </p:nvPr>
        </p:nvSpPr>
        <p:spPr bwMode="auto">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8" name="Title 7"/>
          <p:cNvSpPr>
            <a:spLocks noGrp="1"/>
          </p:cNvSpPr>
          <p:nvPr>
            <p:ph type="title"/>
          </p:nvPr>
        </p:nvSpPr>
        <p:spPr bwMode="auto"/>
        <p:txBody>
          <a:bodyPr rtlCol="0"/>
          <a:lstStyle/>
          <a:p>
            <a:pPr>
              <a:defRPr/>
            </a:pPr>
            <a:r>
              <a:rPr lang="en-US"/>
              <a:t>Click to edit Master title style</a:t>
            </a:r>
            <a:endParaRPr/>
          </a:p>
        </p:txBody>
      </p:sp>
      <p:sp>
        <p:nvSpPr>
          <p:cNvPr id="6" name="Slide Number Placeholder 6"/>
          <p:cNvSpPr>
            <a:spLocks noGrp="1"/>
          </p:cNvSpPr>
          <p:nvPr>
            <p:ph type="sldNum" sz="quarter" idx="10"/>
          </p:nvPr>
        </p:nvSpPr>
        <p:spPr bwMode="auto">
          <a:xfrm>
            <a:off x="8647113" y="6408738"/>
            <a:ext cx="366712" cy="365125"/>
          </a:xfrm>
        </p:spPr>
        <p:txBody>
          <a:bodyPr/>
          <a:lstStyle>
            <a:lvl1pPr>
              <a:defRPr/>
            </a:lvl1pPr>
          </a:lstStyle>
          <a:p>
            <a:pPr>
              <a:defRPr/>
            </a:pPr>
            <a:fld id="{D40E47D0-08E0-4CFC-B81C-0B73A3151206}" type="slidenum">
              <a:rPr lang="en-US"/>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Comparison">
    <p:bg>
      <p:bgRef idx="1003">
        <a:schemeClr val="bg1"/>
      </p:bgRef>
    </p:bg>
    <p:spTree>
      <p:nvGrpSpPr>
        <p:cNvPr id="1" name=""/>
        <p:cNvGrpSpPr/>
        <p:nvPr/>
      </p:nvGrpSpPr>
      <p:grpSpPr bwMode="auto">
        <a:xfrm>
          <a:off x="0" y="0"/>
          <a:ext cx="0" cy="0"/>
          <a:chOff x="0" y="0"/>
          <a:chExt cx="0" cy="0"/>
        </a:xfrm>
      </p:grpSpPr>
      <p:sp>
        <p:nvSpPr>
          <p:cNvPr id="7" name="Slide Number Placeholder 17"/>
          <p:cNvSpPr/>
          <p:nvPr/>
        </p:nvSpPr>
        <p:spPr bwMode="auto">
          <a:xfrm>
            <a:off x="8534400" y="6408738"/>
            <a:ext cx="479425" cy="365125"/>
          </a:xfrm>
          <a:prstGeom prst="rect">
            <a:avLst/>
          </a:prstGeom>
          <a:noFill/>
          <a:ln>
            <a:noFill/>
          </a:ln>
        </p:spPr>
        <p:txBody>
          <a:bodyPr anchor="b"/>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lgn="r">
              <a:defRPr/>
            </a:pPr>
            <a:fld id="{A51DF168-A096-4D9F-8CC8-3F5AF40576F1}" type="slidenum">
              <a:rPr lang="en-US" sz="1000">
                <a:ea typeface="宋体"/>
              </a:rPr>
              <a:t>‹#›</a:t>
            </a:fld>
            <a:endParaRPr lang="en-US" sz="1000">
              <a:ea typeface="宋体"/>
            </a:endParaRPr>
          </a:p>
        </p:txBody>
      </p:sp>
      <p:sp>
        <p:nvSpPr>
          <p:cNvPr id="2" name="Title 1"/>
          <p:cNvSpPr>
            <a:spLocks noGrp="1"/>
          </p:cNvSpPr>
          <p:nvPr>
            <p:ph type="title"/>
          </p:nvPr>
        </p:nvSpPr>
        <p:spPr bwMode="auto">
          <a:xfrm>
            <a:off x="457200" y="273050"/>
            <a:ext cx="8229600" cy="1143000"/>
          </a:xfrm>
        </p:spPr>
        <p:txBody>
          <a:bodyPr/>
          <a:lstStyle>
            <a:lvl1pPr>
              <a:defRPr/>
            </a:lvl1pPr>
          </a:lstStyle>
          <a:p>
            <a:pPr>
              <a:defRPr/>
            </a:pPr>
            <a:r>
              <a:rPr lang="en-US"/>
              <a:t>Click to edit Master title style</a:t>
            </a:r>
            <a:endParaRPr/>
          </a:p>
        </p:txBody>
      </p:sp>
      <p:sp>
        <p:nvSpPr>
          <p:cNvPr id="3" name="Text Placeholder 2"/>
          <p:cNvSpPr>
            <a:spLocks noGrp="1"/>
          </p:cNvSpPr>
          <p:nvPr>
            <p:ph type="body" idx="1"/>
          </p:nvPr>
        </p:nvSpPr>
        <p:spPr bwMode="auto">
          <a:xfrm>
            <a:off x="457200" y="5410200"/>
            <a:ext cx="4040188" cy="762000"/>
          </a:xfrm>
          <a:prstGeom prst="rect">
            <a:avLst/>
          </a:prstGeo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defRPr/>
            </a:pPr>
            <a:r>
              <a:rPr lang="en-US"/>
              <a:t>Click to edit Master text styles</a:t>
            </a:r>
            <a:endParaRPr/>
          </a:p>
        </p:txBody>
      </p:sp>
      <p:sp>
        <p:nvSpPr>
          <p:cNvPr id="4" name="Text Placeholder 3"/>
          <p:cNvSpPr>
            <a:spLocks noGrp="1"/>
          </p:cNvSpPr>
          <p:nvPr>
            <p:ph type="body" sz="half" idx="3"/>
          </p:nvPr>
        </p:nvSpPr>
        <p:spPr bwMode="auto">
          <a:xfrm>
            <a:off x="4645026" y="5410200"/>
            <a:ext cx="4041775" cy="762000"/>
          </a:xfrm>
          <a:prstGeom prst="rect">
            <a:avLst/>
          </a:prstGeo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defRPr/>
            </a:pPr>
            <a:r>
              <a:rPr lang="en-US"/>
              <a:t>Click to edit Master text styles</a:t>
            </a:r>
            <a:endParaRPr/>
          </a:p>
        </p:txBody>
      </p:sp>
      <p:sp>
        <p:nvSpPr>
          <p:cNvPr id="5" name="Content Placeholder 4"/>
          <p:cNvSpPr>
            <a:spLocks noGrp="1"/>
          </p:cNvSpPr>
          <p:nvPr>
            <p:ph sz="quarter" idx="2"/>
          </p:nvPr>
        </p:nvSpPr>
        <p:spPr bwMode="auto">
          <a:xfrm>
            <a:off x="457200" y="1444294"/>
            <a:ext cx="4040188" cy="3941763"/>
          </a:xfrm>
          <a:prstGeom prst="rect">
            <a:avLst/>
          </a:prstGeom>
          <a:ln>
            <a:noFill/>
            <a:prstDash val="sysDash"/>
            <a:miter lim="800000"/>
          </a:ln>
        </p:spPr>
        <p:txBody>
          <a:bodyPr/>
          <a:lstStyle>
            <a:lvl1pPr>
              <a:defRPr sz="2400"/>
            </a:lvl1pPr>
            <a:lvl2pPr>
              <a:defRPr sz="2000"/>
            </a:lvl2pPr>
            <a:lvl3pPr>
              <a:defRPr sz="1800"/>
            </a:lvl3pPr>
            <a:lvl4pPr>
              <a:defRPr sz="1600"/>
            </a:lvl4pPr>
            <a:lvl5pPr>
              <a:defRPr sz="1600"/>
            </a:lvl5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6" name="Content Placeholder 5"/>
          <p:cNvSpPr>
            <a:spLocks noGrp="1"/>
          </p:cNvSpPr>
          <p:nvPr>
            <p:ph sz="quarter" idx="4"/>
          </p:nvPr>
        </p:nvSpPr>
        <p:spPr bwMode="auto">
          <a:xfrm>
            <a:off x="4645025" y="1444294"/>
            <a:ext cx="4041775" cy="3941763"/>
          </a:xfrm>
          <a:prstGeom prst="rect">
            <a:avLst/>
          </a:prstGeo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8" name="Slide Number Placeholder 8"/>
          <p:cNvSpPr>
            <a:spLocks noGrp="1"/>
          </p:cNvSpPr>
          <p:nvPr>
            <p:ph type="sldNum" sz="quarter" idx="10"/>
          </p:nvPr>
        </p:nvSpPr>
        <p:spPr bwMode="auto">
          <a:xfrm>
            <a:off x="8647113" y="6408738"/>
            <a:ext cx="366712" cy="365125"/>
          </a:xfrm>
        </p:spPr>
        <p:txBody>
          <a:bodyPr/>
          <a:lstStyle>
            <a:lvl1pPr>
              <a:defRPr/>
            </a:lvl1pPr>
          </a:lstStyle>
          <a:p>
            <a:pPr>
              <a:defRPr/>
            </a:pPr>
            <a:fld id="{24413E92-9493-426B-B2A2-5DFC1C59F90B}" type="slidenum">
              <a:rPr lang="en-US"/>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le Only">
    <p:bg>
      <p:bgPr>
        <a:solidFill>
          <a:schemeClr val="tx1"/>
        </a:solidFill>
        <a:effectLst/>
      </p:bgPr>
    </p:bg>
    <p:spTree>
      <p:nvGrpSpPr>
        <p:cNvPr id="1" name=""/>
        <p:cNvGrpSpPr/>
        <p:nvPr/>
      </p:nvGrpSpPr>
      <p:grpSpPr bwMode="auto">
        <a:xfrm>
          <a:off x="0" y="0"/>
          <a:ext cx="0" cy="0"/>
          <a:chOff x="0" y="0"/>
          <a:chExt cx="0" cy="0"/>
        </a:xfrm>
      </p:grpSpPr>
      <p:sp>
        <p:nvSpPr>
          <p:cNvPr id="3" name="Slide Number Placeholder 17"/>
          <p:cNvSpPr/>
          <p:nvPr userDrawn="1"/>
        </p:nvSpPr>
        <p:spPr bwMode="auto">
          <a:xfrm>
            <a:off x="8534400" y="6408738"/>
            <a:ext cx="479425" cy="365125"/>
          </a:xfrm>
          <a:prstGeom prst="rect">
            <a:avLst/>
          </a:prstGeom>
          <a:noFill/>
          <a:ln>
            <a:noFill/>
          </a:ln>
        </p:spPr>
        <p:txBody>
          <a:bodyPr anchor="b"/>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lgn="r">
              <a:defRPr/>
            </a:pPr>
            <a:r>
              <a:rPr lang="en-US" sz="1000">
                <a:ea typeface="宋体"/>
              </a:rPr>
              <a:t>1-</a:t>
            </a:r>
            <a:fld id="{E20EFA5A-D5D4-4582-8801-E4C424580903}" type="slidenum">
              <a:rPr lang="en-US" sz="1000">
                <a:ea typeface="宋体"/>
              </a:rPr>
              <a:t>‹#›</a:t>
            </a:fld>
            <a:endParaRPr lang="en-US" sz="1000">
              <a:ea typeface="宋体"/>
            </a:endParaRPr>
          </a:p>
        </p:txBody>
      </p:sp>
      <p:sp>
        <p:nvSpPr>
          <p:cNvPr id="6" name="Title 5"/>
          <p:cNvSpPr>
            <a:spLocks noGrp="1"/>
          </p:cNvSpPr>
          <p:nvPr>
            <p:ph type="title"/>
          </p:nvPr>
        </p:nvSpPr>
        <p:spPr bwMode="auto"/>
        <p:txBody>
          <a:bodyPr rtlCol="0"/>
          <a:lstStyle/>
          <a:p>
            <a:pPr>
              <a:defRPr/>
            </a:pPr>
            <a:r>
              <a:rPr lang="en-US"/>
              <a:t>Click to edit Master title style</a:t>
            </a:r>
            <a:endParaRPr/>
          </a:p>
        </p:txBody>
      </p:sp>
      <p:sp>
        <p:nvSpPr>
          <p:cNvPr id="4" name="Slide Number Placeholder 4"/>
          <p:cNvSpPr>
            <a:spLocks noGrp="1"/>
          </p:cNvSpPr>
          <p:nvPr>
            <p:ph type="sldNum" sz="quarter" idx="10"/>
          </p:nvPr>
        </p:nvSpPr>
        <p:spPr bwMode="auto">
          <a:xfrm>
            <a:off x="8647113" y="6408738"/>
            <a:ext cx="366712" cy="365125"/>
          </a:xfrm>
        </p:spPr>
        <p:txBody>
          <a:bodyPr/>
          <a:lstStyle>
            <a:lvl1pPr>
              <a:defRPr/>
            </a:lvl1pPr>
          </a:lstStyle>
          <a:p>
            <a:pPr>
              <a:defRPr/>
            </a:pPr>
            <a:fld id="{BAD42803-FC21-47C8-A07D-AEB2606CB2BA}" type="slidenum">
              <a:rPr lang="en-US"/>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Blank">
    <p:spTree>
      <p:nvGrpSpPr>
        <p:cNvPr id="1" name=""/>
        <p:cNvGrpSpPr/>
        <p:nvPr/>
      </p:nvGrpSpPr>
      <p:grpSpPr bwMode="auto">
        <a:xfrm>
          <a:off x="0" y="0"/>
          <a:ext cx="0" cy="0"/>
          <a:chOff x="0" y="0"/>
          <a:chExt cx="0" cy="0"/>
        </a:xfrm>
      </p:grpSpPr>
      <p:sp>
        <p:nvSpPr>
          <p:cNvPr id="2" name="Slide Number Placeholder 17"/>
          <p:cNvSpPr>
            <a:spLocks noGrp="1"/>
          </p:cNvSpPr>
          <p:nvPr>
            <p:ph type="sldNum" sz="quarter" idx="10"/>
          </p:nvPr>
        </p:nvSpPr>
        <p:spPr bwMode="auto"/>
        <p:txBody>
          <a:bodyPr/>
          <a:lstStyle>
            <a:lvl1pPr>
              <a:defRPr/>
            </a:lvl1pPr>
          </a:lstStyle>
          <a:p>
            <a:pPr>
              <a:defRPr/>
            </a:pPr>
            <a:fld id="{2CE7ED9E-9C04-4035-A742-D32CEA108A7E}" type="slidenum">
              <a:rPr lang="en-US"/>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Content with Caption">
    <p:bg>
      <p:bgRef idx="1003">
        <a:schemeClr val="bg1"/>
      </p:bgRef>
    </p:bg>
    <p:spTree>
      <p:nvGrpSpPr>
        <p:cNvPr id="1" name=""/>
        <p:cNvGrpSpPr/>
        <p:nvPr/>
      </p:nvGrpSpPr>
      <p:grpSpPr bwMode="auto">
        <a:xfrm>
          <a:off x="0" y="0"/>
          <a:ext cx="0" cy="0"/>
          <a:chOff x="0" y="0"/>
          <a:chExt cx="0" cy="0"/>
        </a:xfrm>
      </p:grpSpPr>
      <p:sp>
        <p:nvSpPr>
          <p:cNvPr id="5" name="Slide Number Placeholder 17"/>
          <p:cNvSpPr/>
          <p:nvPr/>
        </p:nvSpPr>
        <p:spPr bwMode="auto">
          <a:xfrm>
            <a:off x="8534400" y="6408738"/>
            <a:ext cx="479425" cy="365125"/>
          </a:xfrm>
          <a:prstGeom prst="rect">
            <a:avLst/>
          </a:prstGeom>
          <a:noFill/>
          <a:ln>
            <a:noFill/>
          </a:ln>
        </p:spPr>
        <p:txBody>
          <a:bodyPr anchor="b"/>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lgn="r">
              <a:defRPr/>
            </a:pPr>
            <a:fld id="{299E4B8E-F83A-46B2-A578-2BC8850DE6A7}" type="slidenum">
              <a:rPr lang="en-US" sz="1000">
                <a:ea typeface="宋体"/>
              </a:rPr>
              <a:t>‹#›</a:t>
            </a:fld>
            <a:endParaRPr lang="en-US" sz="1000">
              <a:ea typeface="宋体"/>
            </a:endParaRPr>
          </a:p>
        </p:txBody>
      </p:sp>
      <p:sp>
        <p:nvSpPr>
          <p:cNvPr id="2" name="Title 1"/>
          <p:cNvSpPr>
            <a:spLocks noGrp="1"/>
          </p:cNvSpPr>
          <p:nvPr>
            <p:ph type="title"/>
          </p:nvPr>
        </p:nvSpPr>
        <p:spPr bwMode="auto">
          <a:xfrm>
            <a:off x="914400" y="4876800"/>
            <a:ext cx="7481776" cy="457200"/>
          </a:xfrm>
        </p:spPr>
        <p:txBody>
          <a:bodyPr anchor="t">
            <a:noAutofit/>
          </a:bodyPr>
          <a:lstStyle>
            <a:lvl1pPr algn="r">
              <a:buNone/>
              <a:defRPr sz="2500" b="0">
                <a:solidFill>
                  <a:schemeClr val="accent1"/>
                </a:solidFill>
              </a:defRPr>
            </a:lvl1pPr>
          </a:lstStyle>
          <a:p>
            <a:pPr>
              <a:defRPr/>
            </a:pPr>
            <a:r>
              <a:rPr lang="en-US"/>
              <a:t>Click to edit Master title style</a:t>
            </a:r>
            <a:endParaRPr/>
          </a:p>
        </p:txBody>
      </p:sp>
      <p:sp>
        <p:nvSpPr>
          <p:cNvPr id="3" name="Text Placeholder 2"/>
          <p:cNvSpPr>
            <a:spLocks noGrp="1"/>
          </p:cNvSpPr>
          <p:nvPr>
            <p:ph type="body" idx="2"/>
          </p:nvPr>
        </p:nvSpPr>
        <p:spPr bwMode="auto">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a:defRPr/>
            </a:pPr>
            <a:r>
              <a:rPr lang="en-US"/>
              <a:t>Click to edit Master text styles</a:t>
            </a:r>
            <a:endParaRPr/>
          </a:p>
        </p:txBody>
      </p:sp>
      <p:sp>
        <p:nvSpPr>
          <p:cNvPr id="4" name="Content Placeholder 3"/>
          <p:cNvSpPr>
            <a:spLocks noGrp="1"/>
          </p:cNvSpPr>
          <p:nvPr>
            <p:ph sz="half" idx="1"/>
          </p:nvPr>
        </p:nvSpPr>
        <p:spPr bwMode="auto">
          <a:xfrm>
            <a:off x="914400" y="274320"/>
            <a:ext cx="7479792" cy="4572000"/>
          </a:xfrm>
        </p:spPr>
        <p:txBody>
          <a:bodyPr/>
          <a:lstStyle>
            <a:lvl1pPr>
              <a:defRPr sz="3200"/>
            </a:lvl1pPr>
            <a:lvl2pPr>
              <a:defRPr sz="2800"/>
            </a:lvl2pPr>
            <a:lvl3pPr>
              <a:defRPr sz="2400"/>
            </a:lvl3pPr>
            <a:lvl4pPr>
              <a:defRPr sz="2000"/>
            </a:lvl4pPr>
            <a:lvl5pPr>
              <a:defRPr sz="2000"/>
            </a:lvl5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6" name="Slide Number Placeholder 6"/>
          <p:cNvSpPr>
            <a:spLocks noGrp="1"/>
          </p:cNvSpPr>
          <p:nvPr>
            <p:ph type="sldNum" sz="quarter" idx="10"/>
          </p:nvPr>
        </p:nvSpPr>
        <p:spPr bwMode="auto">
          <a:xfrm>
            <a:off x="8647113" y="6408738"/>
            <a:ext cx="366712" cy="365125"/>
          </a:xfrm>
        </p:spPr>
        <p:txBody>
          <a:bodyPr/>
          <a:lstStyle>
            <a:lvl1pPr>
              <a:defRPr/>
            </a:lvl1pPr>
          </a:lstStyle>
          <a:p>
            <a:pPr>
              <a:defRPr/>
            </a:pPr>
            <a:fld id="{3870488F-1B6B-472A-8152-5C4DAFFBA609}" type="slidenum">
              <a:rPr lang="en-US"/>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Picture with Caption">
    <p:bg>
      <p:bgRef idx="1002">
        <a:schemeClr val="bg1"/>
      </p:bgRef>
    </p:bg>
    <p:spTree>
      <p:nvGrpSpPr>
        <p:cNvPr id="1" name=""/>
        <p:cNvGrpSpPr/>
        <p:nvPr/>
      </p:nvGrpSpPr>
      <p:grpSpPr bwMode="auto">
        <a:xfrm>
          <a:off x="0" y="0"/>
          <a:ext cx="0" cy="0"/>
          <a:chOff x="0" y="0"/>
          <a:chExt cx="0" cy="0"/>
        </a:xfrm>
      </p:grpSpPr>
      <p:sp>
        <p:nvSpPr>
          <p:cNvPr id="5" name="Chevron 19"/>
          <p:cNvSpPr/>
          <p:nvPr/>
        </p:nvSpPr>
        <p:spPr bwMode="auto">
          <a:xfrm>
            <a:off x="8664575" y="4987925"/>
            <a:ext cx="182563" cy="228600"/>
          </a:xfrm>
          <a:prstGeom prst="chevron">
            <a:avLst>
              <a:gd name="adj" fmla="val 50000"/>
            </a:avLst>
          </a:prstGeom>
          <a:gradFill>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defRPr/>
            </a:pPr>
            <a:endParaRPr lang="zh-CN">
              <a:solidFill>
                <a:srgbClr val="FFFFFF"/>
              </a:solidFill>
              <a:latin typeface="Lucida Sans Unicode"/>
            </a:endParaRPr>
          </a:p>
        </p:txBody>
      </p:sp>
      <p:sp>
        <p:nvSpPr>
          <p:cNvPr id="6" name="Chevron 20"/>
          <p:cNvSpPr/>
          <p:nvPr/>
        </p:nvSpPr>
        <p:spPr bwMode="auto">
          <a:xfrm>
            <a:off x="8477250" y="4987925"/>
            <a:ext cx="182563" cy="228600"/>
          </a:xfrm>
          <a:prstGeom prst="chevron">
            <a:avLst>
              <a:gd name="adj" fmla="val 50000"/>
            </a:avLst>
          </a:prstGeom>
          <a:gradFill>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defRPr/>
            </a:pPr>
            <a:endParaRPr lang="zh-CN">
              <a:solidFill>
                <a:srgbClr val="FFFFFF"/>
              </a:solidFill>
              <a:latin typeface="Lucida Sans Unicode"/>
            </a:endParaRPr>
          </a:p>
        </p:txBody>
      </p:sp>
      <p:sp>
        <p:nvSpPr>
          <p:cNvPr id="7" name="Slide Number Placeholder 17"/>
          <p:cNvSpPr/>
          <p:nvPr/>
        </p:nvSpPr>
        <p:spPr bwMode="auto">
          <a:xfrm>
            <a:off x="8534400" y="6408738"/>
            <a:ext cx="479425" cy="365125"/>
          </a:xfrm>
          <a:prstGeom prst="rect">
            <a:avLst/>
          </a:prstGeom>
          <a:noFill/>
          <a:ln>
            <a:noFill/>
          </a:ln>
        </p:spPr>
        <p:txBody>
          <a:bodyPr anchor="b"/>
          <a:lstStyle>
            <a:lvl1pPr>
              <a:defRPr>
                <a:solidFill>
                  <a:schemeClr val="tx1"/>
                </a:solidFill>
                <a:latin typeface="Times New Roman"/>
              </a:defRPr>
            </a:lvl1pPr>
            <a:lvl2pPr marL="742950" indent="-285750">
              <a:defRPr>
                <a:solidFill>
                  <a:schemeClr val="tx1"/>
                </a:solidFill>
                <a:latin typeface="Times New Roman"/>
              </a:defRPr>
            </a:lvl2pPr>
            <a:lvl3pPr marL="1143000" indent="-228600">
              <a:defRPr>
                <a:solidFill>
                  <a:schemeClr val="tx1"/>
                </a:solidFill>
                <a:latin typeface="Times New Roman"/>
              </a:defRPr>
            </a:lvl3pPr>
            <a:lvl4pPr marL="1600200" indent="-228600">
              <a:defRPr>
                <a:solidFill>
                  <a:schemeClr val="tx1"/>
                </a:solidFill>
                <a:latin typeface="Times New Roman"/>
              </a:defRPr>
            </a:lvl4pPr>
            <a:lvl5pPr marL="2057400" indent="-228600">
              <a:defRPr>
                <a:solidFill>
                  <a:schemeClr val="tx1"/>
                </a:solidFill>
                <a:latin typeface="Times New Roman"/>
              </a:defRPr>
            </a:lvl5pPr>
            <a:lvl6pPr marL="2514600" indent="-228600">
              <a:spcBef>
                <a:spcPts val="0"/>
              </a:spcBef>
              <a:spcAft>
                <a:spcPts val="0"/>
              </a:spcAft>
              <a:defRPr>
                <a:solidFill>
                  <a:schemeClr val="tx1"/>
                </a:solidFill>
                <a:latin typeface="Times New Roman"/>
              </a:defRPr>
            </a:lvl6pPr>
            <a:lvl7pPr marL="2971800" indent="-228600">
              <a:spcBef>
                <a:spcPts val="0"/>
              </a:spcBef>
              <a:spcAft>
                <a:spcPts val="0"/>
              </a:spcAft>
              <a:defRPr>
                <a:solidFill>
                  <a:schemeClr val="tx1"/>
                </a:solidFill>
                <a:latin typeface="Times New Roman"/>
              </a:defRPr>
            </a:lvl7pPr>
            <a:lvl8pPr marL="3429000" indent="-228600">
              <a:spcBef>
                <a:spcPts val="0"/>
              </a:spcBef>
              <a:spcAft>
                <a:spcPts val="0"/>
              </a:spcAft>
              <a:defRPr>
                <a:solidFill>
                  <a:schemeClr val="tx1"/>
                </a:solidFill>
                <a:latin typeface="Times New Roman"/>
              </a:defRPr>
            </a:lvl8pPr>
            <a:lvl9pPr marL="3886200" indent="-228600">
              <a:spcBef>
                <a:spcPts val="0"/>
              </a:spcBef>
              <a:spcAft>
                <a:spcPts val="0"/>
              </a:spcAft>
              <a:defRPr>
                <a:solidFill>
                  <a:schemeClr val="tx1"/>
                </a:solidFill>
                <a:latin typeface="Times New Roman"/>
              </a:defRPr>
            </a:lvl9pPr>
          </a:lstStyle>
          <a:p>
            <a:pPr algn="r">
              <a:defRPr/>
            </a:pPr>
            <a:fld id="{C6315AAB-9BE6-4858-9426-6A1389E68D8D}" type="slidenum">
              <a:rPr lang="en-US" sz="1000">
                <a:ea typeface="宋体"/>
              </a:rPr>
              <a:t>‹#›</a:t>
            </a:fld>
            <a:endParaRPr lang="en-US" sz="1000">
              <a:ea typeface="宋体"/>
            </a:endParaRPr>
          </a:p>
        </p:txBody>
      </p:sp>
      <p:sp>
        <p:nvSpPr>
          <p:cNvPr id="4" name="Text Placeholder 3"/>
          <p:cNvSpPr>
            <a:spLocks noGrp="1"/>
          </p:cNvSpPr>
          <p:nvPr>
            <p:ph type="body" sz="half" idx="2"/>
          </p:nvPr>
        </p:nvSpPr>
        <p:spPr bwMode="auto">
          <a:xfrm>
            <a:off x="1141232" y="5443402"/>
            <a:ext cx="7162800" cy="648232"/>
          </a:xfrm>
          <a:prstGeom prst="rect">
            <a:avLst/>
          </a:prstGeom>
          <a:noFill/>
        </p:spPr>
        <p:txBody>
          <a:bodyPr tIns="0"/>
          <a:lstStyle>
            <a:lvl1pPr marL="0" marR="18415" indent="0" algn="r">
              <a:buNone/>
              <a:defRPr sz="1400"/>
            </a:lvl1pPr>
            <a:lvl2pPr>
              <a:defRPr sz="1200"/>
            </a:lvl2pPr>
            <a:lvl3pPr>
              <a:defRPr sz="1000"/>
            </a:lvl3pPr>
            <a:lvl4pPr>
              <a:defRPr sz="900"/>
            </a:lvl4pPr>
            <a:lvl5pPr>
              <a:defRPr sz="900"/>
            </a:lvl5pPr>
          </a:lstStyle>
          <a:p>
            <a:pPr lvl="0">
              <a:defRPr/>
            </a:pPr>
            <a:r>
              <a:rPr lang="en-US"/>
              <a:t>Click to edit Master text styles</a:t>
            </a:r>
            <a:endParaRPr/>
          </a:p>
        </p:txBody>
      </p:sp>
      <p:sp>
        <p:nvSpPr>
          <p:cNvPr id="3" name="Picture Placeholder 2"/>
          <p:cNvSpPr>
            <a:spLocks noGrp="1"/>
          </p:cNvSpPr>
          <p:nvPr>
            <p:ph type="pic" idx="1"/>
          </p:nvPr>
        </p:nvSpPr>
        <p:spPr bwMode="auto">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lstStyle>
          <a:p>
            <a:pPr lvl="0">
              <a:defRPr/>
            </a:pPr>
            <a:r>
              <a:rPr lang="en-US"/>
              <a:t>Click icon to add picture</a:t>
            </a:r>
          </a:p>
        </p:txBody>
      </p:sp>
      <p:sp>
        <p:nvSpPr>
          <p:cNvPr id="2" name="Title 1"/>
          <p:cNvSpPr>
            <a:spLocks noGrp="1"/>
          </p:cNvSpPr>
          <p:nvPr>
            <p:ph type="title"/>
          </p:nvPr>
        </p:nvSpPr>
        <p:spPr bwMode="auto">
          <a:xfrm>
            <a:off x="228600" y="4865121"/>
            <a:ext cx="8075432" cy="562672"/>
          </a:xfrm>
          <a:prstGeom prst="rect">
            <a:avLst/>
          </a:prstGeom>
          <a:noFill/>
        </p:spPr>
        <p:txBody>
          <a:bodyPr anchor="t"/>
          <a:lstStyle>
            <a:lvl1pPr marR="0" algn="r">
              <a:buNone/>
              <a:defRPr sz="3000" b="0">
                <a:solidFill>
                  <a:schemeClr val="accent1"/>
                </a:solidFill>
              </a:defRPr>
            </a:lvl1pPr>
          </a:lstStyle>
          <a:p>
            <a:pPr>
              <a:defRPr/>
            </a:pPr>
            <a:r>
              <a:rPr lang="en-US"/>
              <a:t>Click to edit Master title style</a:t>
            </a:r>
            <a:endParaRPr/>
          </a:p>
        </p:txBody>
      </p:sp>
      <p:sp>
        <p:nvSpPr>
          <p:cNvPr id="8" name="Slide Number Placeholder 6"/>
          <p:cNvSpPr>
            <a:spLocks noGrp="1"/>
          </p:cNvSpPr>
          <p:nvPr>
            <p:ph type="sldNum" sz="quarter" idx="10"/>
          </p:nvPr>
        </p:nvSpPr>
        <p:spPr bwMode="auto">
          <a:xfrm>
            <a:off x="8647113" y="6408738"/>
            <a:ext cx="366712" cy="365125"/>
          </a:xfrm>
        </p:spPr>
        <p:txBody>
          <a:bodyPr/>
          <a:lstStyle>
            <a:lvl1pPr>
              <a:defRPr/>
            </a:lvl1pPr>
          </a:lstStyle>
          <a:p>
            <a:pPr>
              <a:defRPr/>
            </a:pPr>
            <a:fld id="{E9B01006-C005-4E1F-9269-A31F16EB01A8}" type="slidenum">
              <a:rPr lang="en-US"/>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9" name="Title Placeholder 8"/>
          <p:cNvSpPr>
            <a:spLocks noGrp="1"/>
          </p:cNvSpPr>
          <p:nvPr>
            <p:ph type="title"/>
          </p:nvPr>
        </p:nvSpPr>
        <p:spPr bwMode="auto">
          <a:xfrm>
            <a:off x="457200" y="274638"/>
            <a:ext cx="8229600" cy="1143000"/>
          </a:xfrm>
          <a:prstGeom prst="rect">
            <a:avLst/>
          </a:prstGeom>
        </p:spPr>
        <p:txBody>
          <a:bodyPr vert="horz" anchor="ctr">
            <a:normAutofit/>
          </a:bodyPr>
          <a:lstStyle/>
          <a:p>
            <a:pPr>
              <a:defRPr/>
            </a:pPr>
            <a:r>
              <a:rPr lang="en-US"/>
              <a:t>Click to edit Master title style</a:t>
            </a:r>
            <a:endParaRPr/>
          </a:p>
        </p:txBody>
      </p:sp>
      <p:sp>
        <p:nvSpPr>
          <p:cNvPr id="1027" name="Text Placeholder 29"/>
          <p:cNvSpPr>
            <a:spLocks noGrp="1"/>
          </p:cNvSpPr>
          <p:nvPr>
            <p:ph type="body" idx="1"/>
          </p:nvPr>
        </p:nvSpPr>
        <p:spPr bwMode="auto">
          <a:xfrm>
            <a:off x="457200" y="1481138"/>
            <a:ext cx="8229600" cy="4525962"/>
          </a:xfrm>
          <a:prstGeom prst="rect">
            <a:avLst/>
          </a:prstGeom>
          <a:noFill/>
          <a:ln>
            <a:noFill/>
          </a:ln>
        </p:spPr>
        <p:txBody>
          <a:bodyPr vert="horz" wrap="square" lIns="91440" tIns="45720" rIns="91440" bIns="45720" numCol="1" anchor="t" anchorCtr="0" compatLnSpc="1"/>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18" name="Slide Number Placeholder 17"/>
          <p:cNvSpPr>
            <a:spLocks noGrp="1"/>
          </p:cNvSpPr>
          <p:nvPr>
            <p:ph type="sldNum" sz="quarter" idx="4"/>
          </p:nvPr>
        </p:nvSpPr>
        <p:spPr bwMode="auto">
          <a:xfrm>
            <a:off x="8534400" y="6408738"/>
            <a:ext cx="479425" cy="365125"/>
          </a:xfrm>
          <a:prstGeom prst="rect">
            <a:avLst/>
          </a:prstGeom>
        </p:spPr>
        <p:txBody>
          <a:bodyPr vert="horz" wrap="square" lIns="91440" tIns="45720" rIns="91440" bIns="45720" numCol="1" anchor="b" anchorCtr="0" compatLnSpc="1"/>
          <a:lstStyle>
            <a:lvl1pPr algn="r">
              <a:defRPr sz="1000">
                <a:ea typeface="宋体"/>
              </a:defRPr>
            </a:lvl1pPr>
          </a:lstStyle>
          <a:p>
            <a:pPr>
              <a:defRPr/>
            </a:pPr>
            <a:fld id="{74D08AF5-ACF3-4862-BF75-D261B242FC67}" type="slidenum">
              <a:rPr lang="en-US"/>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a:spcBef>
          <a:spcPts val="0"/>
        </a:spcBef>
        <a:spcAft>
          <a:spcPts val="0"/>
        </a:spcAft>
        <a:defRPr sz="4100" b="1">
          <a:solidFill>
            <a:schemeClr val="tx2"/>
          </a:solidFill>
          <a:latin typeface="+mj-lt"/>
          <a:ea typeface="+mj-ea"/>
          <a:cs typeface="+mj-cs"/>
        </a:defRPr>
      </a:lvl1pPr>
      <a:lvl2pPr algn="l">
        <a:spcBef>
          <a:spcPts val="0"/>
        </a:spcBef>
        <a:spcAft>
          <a:spcPts val="0"/>
        </a:spcAft>
        <a:defRPr sz="4100" b="1">
          <a:solidFill>
            <a:schemeClr val="tx2"/>
          </a:solidFill>
          <a:latin typeface="Lucida Sans Unicode"/>
        </a:defRPr>
      </a:lvl2pPr>
      <a:lvl3pPr algn="l">
        <a:spcBef>
          <a:spcPts val="0"/>
        </a:spcBef>
        <a:spcAft>
          <a:spcPts val="0"/>
        </a:spcAft>
        <a:defRPr sz="4100" b="1">
          <a:solidFill>
            <a:schemeClr val="tx2"/>
          </a:solidFill>
          <a:latin typeface="Lucida Sans Unicode"/>
        </a:defRPr>
      </a:lvl3pPr>
      <a:lvl4pPr algn="l">
        <a:spcBef>
          <a:spcPts val="0"/>
        </a:spcBef>
        <a:spcAft>
          <a:spcPts val="0"/>
        </a:spcAft>
        <a:defRPr sz="4100" b="1">
          <a:solidFill>
            <a:schemeClr val="tx2"/>
          </a:solidFill>
          <a:latin typeface="Lucida Sans Unicode"/>
        </a:defRPr>
      </a:lvl4pPr>
      <a:lvl5pPr algn="l">
        <a:spcBef>
          <a:spcPts val="0"/>
        </a:spcBef>
        <a:spcAft>
          <a:spcPts val="0"/>
        </a:spcAft>
        <a:defRPr sz="4100" b="1">
          <a:solidFill>
            <a:schemeClr val="tx2"/>
          </a:solidFill>
          <a:latin typeface="Lucida Sans Unicode"/>
        </a:defRPr>
      </a:lvl5pPr>
      <a:lvl6pPr marL="457200" algn="l">
        <a:spcBef>
          <a:spcPts val="0"/>
        </a:spcBef>
        <a:spcAft>
          <a:spcPts val="0"/>
        </a:spcAft>
        <a:defRPr sz="4100" b="1">
          <a:solidFill>
            <a:schemeClr val="tx2"/>
          </a:solidFill>
          <a:latin typeface="Lucida Sans Unicode"/>
        </a:defRPr>
      </a:lvl6pPr>
      <a:lvl7pPr marL="914400" algn="l">
        <a:spcBef>
          <a:spcPts val="0"/>
        </a:spcBef>
        <a:spcAft>
          <a:spcPts val="0"/>
        </a:spcAft>
        <a:defRPr sz="4100" b="1">
          <a:solidFill>
            <a:schemeClr val="tx2"/>
          </a:solidFill>
          <a:latin typeface="Lucida Sans Unicode"/>
        </a:defRPr>
      </a:lvl7pPr>
      <a:lvl8pPr marL="1371600" algn="l">
        <a:spcBef>
          <a:spcPts val="0"/>
        </a:spcBef>
        <a:spcAft>
          <a:spcPts val="0"/>
        </a:spcAft>
        <a:defRPr sz="4100" b="1">
          <a:solidFill>
            <a:schemeClr val="tx2"/>
          </a:solidFill>
          <a:latin typeface="Lucida Sans Unicode"/>
        </a:defRPr>
      </a:lvl8pPr>
      <a:lvl9pPr marL="1828800" algn="l">
        <a:spcBef>
          <a:spcPts val="0"/>
        </a:spcBef>
        <a:spcAft>
          <a:spcPts val="0"/>
        </a:spcAft>
        <a:defRPr sz="4100" b="1">
          <a:solidFill>
            <a:schemeClr val="tx2"/>
          </a:solidFill>
          <a:latin typeface="Lucida Sans Unicode"/>
        </a:defRPr>
      </a:lvl9pPr>
    </p:titleStyle>
    <p:body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p:bodyStyle>
    <p:otherStyle>
      <a:lvl1pPr marL="0" algn="l">
        <a:defRPr>
          <a:solidFill>
            <a:schemeClr val="tx1"/>
          </a:solidFill>
          <a:latin typeface="+mn-lt"/>
          <a:ea typeface="+mn-ea"/>
          <a:cs typeface="+mn-cs"/>
        </a:defRPr>
      </a:lvl1pPr>
      <a:lvl2pPr marL="457200" algn="l">
        <a:defRPr>
          <a:solidFill>
            <a:schemeClr val="tx1"/>
          </a:solidFill>
          <a:latin typeface="+mn-lt"/>
          <a:ea typeface="+mn-ea"/>
          <a:cs typeface="+mn-cs"/>
        </a:defRPr>
      </a:lvl2pPr>
      <a:lvl3pPr marL="914400" algn="l">
        <a:defRPr>
          <a:solidFill>
            <a:schemeClr val="tx1"/>
          </a:solidFill>
          <a:latin typeface="+mn-lt"/>
          <a:ea typeface="+mn-ea"/>
          <a:cs typeface="+mn-cs"/>
        </a:defRPr>
      </a:lvl3pPr>
      <a:lvl4pPr marL="1371600" algn="l">
        <a:defRPr>
          <a:solidFill>
            <a:schemeClr val="tx1"/>
          </a:solidFill>
          <a:latin typeface="+mn-lt"/>
          <a:ea typeface="+mn-ea"/>
          <a:cs typeface="+mn-cs"/>
        </a:defRPr>
      </a:lvl4pPr>
      <a:lvl5pPr marL="1828800" algn="l">
        <a:defRPr>
          <a:solidFill>
            <a:schemeClr val="tx1"/>
          </a:solidFill>
          <a:latin typeface="+mn-lt"/>
          <a:ea typeface="+mn-ea"/>
          <a:cs typeface="+mn-cs"/>
        </a:defRPr>
      </a:lvl5pPr>
      <a:lvl6pPr marL="2286000" algn="l">
        <a:defRPr>
          <a:solidFill>
            <a:schemeClr val="tx1"/>
          </a:solidFill>
          <a:latin typeface="+mn-lt"/>
          <a:ea typeface="+mn-ea"/>
          <a:cs typeface="+mn-cs"/>
        </a:defRPr>
      </a:lvl6pPr>
      <a:lvl7pPr marL="2743200" algn="l">
        <a:defRPr>
          <a:solidFill>
            <a:schemeClr val="tx1"/>
          </a:solidFill>
          <a:latin typeface="+mn-lt"/>
          <a:ea typeface="+mn-ea"/>
          <a:cs typeface="+mn-cs"/>
        </a:defRPr>
      </a:lvl7pPr>
      <a:lvl8pPr marL="3200400" algn="l">
        <a:defRPr>
          <a:solidFill>
            <a:schemeClr val="tx1"/>
          </a:solidFill>
          <a:latin typeface="+mn-lt"/>
          <a:ea typeface="+mn-ea"/>
          <a:cs typeface="+mn-cs"/>
        </a:defRPr>
      </a:lvl8pPr>
      <a:lvl9pPr marL="3657600" algn="l">
        <a:defRPr>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290" name="Rectangle 2"/>
          <p:cNvSpPr>
            <a:spLocks noGrp="1" noChangeArrowheads="1"/>
          </p:cNvSpPr>
          <p:nvPr>
            <p:ph type="subTitle" idx="1"/>
          </p:nvPr>
        </p:nvSpPr>
        <p:spPr bwMode="auto">
          <a:xfrm>
            <a:off x="685800" y="1828800"/>
            <a:ext cx="7543800" cy="1200150"/>
          </a:xfrm>
        </p:spPr>
        <p:txBody>
          <a:bodyPr/>
          <a:lstStyle/>
          <a:p>
            <a:pPr marR="0" algn="ctr" defTabSz="809625">
              <a:defRPr/>
            </a:pPr>
            <a:r>
              <a:rPr lang="zh-CN" sz="4000">
                <a:latin typeface="微软雅黑 Light"/>
                <a:ea typeface="微软雅黑 Light"/>
                <a:cs typeface="微软雅黑 Light"/>
              </a:rPr>
              <a:t>第</a:t>
            </a:r>
            <a:r>
              <a:rPr lang="en-US" sz="4000">
                <a:latin typeface="微软雅黑 Light"/>
                <a:ea typeface="微软雅黑 Light"/>
                <a:cs typeface="微软雅黑 Light"/>
              </a:rPr>
              <a:t>2</a:t>
            </a:r>
            <a:r>
              <a:rPr lang="zh-CN" sz="4000">
                <a:latin typeface="微软雅黑 Light"/>
                <a:ea typeface="微软雅黑 Light"/>
                <a:cs typeface="微软雅黑 Light"/>
              </a:rPr>
              <a:t>讲 人工智能介绍</a:t>
            </a:r>
            <a:endParaRPr/>
          </a:p>
          <a:p>
            <a:pPr marR="0" algn="ctr" defTabSz="809625">
              <a:defRPr/>
            </a:pPr>
            <a:endParaRPr lang="en-US" sz="4000">
              <a:latin typeface="微软雅黑 Light"/>
              <a:ea typeface="微软雅黑 Light"/>
              <a:cs typeface="微软雅黑 Light"/>
            </a:endParaRPr>
          </a:p>
          <a:p>
            <a:pPr marR="0" algn="ctr" defTabSz="809625">
              <a:defRPr/>
            </a:pPr>
            <a:r>
              <a:rPr lang="en-US" sz="4000">
                <a:latin typeface="微软雅黑 Light"/>
                <a:ea typeface="微软雅黑 Light"/>
                <a:cs typeface="微软雅黑 Light"/>
              </a:rPr>
              <a:t>What is </a:t>
            </a:r>
            <a:r>
              <a:rPr lang="en-US" sz="4000">
                <a:solidFill>
                  <a:srgbClr val="FF0000"/>
                </a:solidFill>
                <a:latin typeface="微软雅黑 Light"/>
                <a:ea typeface="微软雅黑 Light"/>
                <a:cs typeface="微软雅黑 Light"/>
              </a:rPr>
              <a:t>Artificial Intelligence</a:t>
            </a:r>
            <a:r>
              <a:rPr lang="en-US" sz="4000">
                <a:latin typeface="微软雅黑 Light"/>
                <a:ea typeface="微软雅黑 Light"/>
                <a:cs typeface="微软雅黑 Light"/>
              </a:rPr>
              <a:t>?</a:t>
            </a:r>
            <a:endParaRPr lang="en-US">
              <a:latin typeface="微软雅黑 Light"/>
              <a:ea typeface="微软雅黑 Light"/>
              <a:cs typeface="微软雅黑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122" name="Rectangle 2"/>
          <p:cNvSpPr>
            <a:spLocks noGrp="1" noChangeArrowheads="1"/>
          </p:cNvSpPr>
          <p:nvPr>
            <p:ph type="title"/>
          </p:nvPr>
        </p:nvSpPr>
        <p:spPr bwMode="auto"/>
        <p:txBody>
          <a:bodyPr>
            <a:normAutofit/>
          </a:bodyPr>
          <a:lstStyle/>
          <a:p>
            <a:pPr>
              <a:spcAft>
                <a:spcPts val="0"/>
              </a:spcAft>
              <a:defRPr/>
            </a:pPr>
            <a:r>
              <a:rPr lang="en-US" sz="4000">
                <a:solidFill>
                  <a:schemeClr val="tx1"/>
                </a:solidFill>
                <a:latin typeface="微软雅黑 Light"/>
                <a:ea typeface="微软雅黑 Light"/>
              </a:rPr>
              <a:t>Machine Learning </a:t>
            </a:r>
            <a:r>
              <a:rPr lang="en-US" sz="4000">
                <a:solidFill>
                  <a:srgbClr val="FF0000"/>
                </a:solidFill>
                <a:latin typeface="微软雅黑 Light"/>
                <a:ea typeface="微软雅黑 Light"/>
              </a:rPr>
              <a:t>(ML)</a:t>
            </a:r>
            <a:endParaRPr/>
          </a:p>
        </p:txBody>
      </p:sp>
      <p:sp>
        <p:nvSpPr>
          <p:cNvPr id="5" name="Rectangle 3"/>
          <p:cNvSpPr txBox="1">
            <a:spLocks noChangeArrowheads="1"/>
          </p:cNvSpPr>
          <p:nvPr/>
        </p:nvSpPr>
        <p:spPr bwMode="auto">
          <a:xfrm>
            <a:off x="457200" y="1219200"/>
            <a:ext cx="8435280" cy="5363845"/>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dirty="0">
                <a:latin typeface="微软雅黑 Light"/>
                <a:ea typeface="微软雅黑 Light"/>
                <a:cs typeface="微软雅黑 Light"/>
              </a:rPr>
              <a:t>什么是机器学习？</a:t>
            </a:r>
            <a:r>
              <a:rPr lang="zh-CN" sz="2800" dirty="0">
                <a:solidFill>
                  <a:srgbClr val="FF0000"/>
                </a:solidFill>
                <a:latin typeface="微软雅黑 Light"/>
                <a:ea typeface="微软雅黑 Light"/>
                <a:cs typeface="微软雅黑 Light"/>
              </a:rPr>
              <a:t>经典定义</a:t>
            </a:r>
            <a:endParaRPr lang="en-US" sz="2800" dirty="0">
              <a:solidFill>
                <a:srgbClr val="FF0000"/>
              </a:solidFill>
              <a:latin typeface="微软雅黑 Light"/>
              <a:ea typeface="微软雅黑 Light"/>
              <a:cs typeface="微软雅黑 Light"/>
            </a:endParaRPr>
          </a:p>
          <a:p>
            <a:pPr marL="269875" indent="-269875">
              <a:spcBef>
                <a:spcPts val="0"/>
              </a:spcBef>
              <a:spcAft>
                <a:spcPts val="0"/>
              </a:spcAft>
              <a:buFont typeface="Wingdings"/>
              <a:buChar char="n"/>
              <a:defRPr/>
            </a:pPr>
            <a:r>
              <a:rPr lang="en-US" sz="2800" dirty="0">
                <a:latin typeface="微软雅黑 Light"/>
                <a:ea typeface="微软雅黑 Light"/>
                <a:cs typeface="微软雅黑 Light"/>
              </a:rPr>
              <a:t>A system </a:t>
            </a:r>
            <a:r>
              <a:rPr lang="en-US" sz="2800" dirty="0">
                <a:solidFill>
                  <a:srgbClr val="FF0000"/>
                </a:solidFill>
                <a:latin typeface="微软雅黑 Light"/>
                <a:ea typeface="微软雅黑 Light"/>
                <a:cs typeface="微软雅黑 Light"/>
              </a:rPr>
              <a:t>S</a:t>
            </a:r>
            <a:r>
              <a:rPr lang="en-US" sz="2800" dirty="0">
                <a:latin typeface="微软雅黑 Light"/>
                <a:ea typeface="微软雅黑 Light"/>
                <a:cs typeface="微软雅黑 Light"/>
              </a:rPr>
              <a:t> is said to learn from experience </a:t>
            </a:r>
            <a:r>
              <a:rPr lang="en-US" sz="2800" dirty="0">
                <a:solidFill>
                  <a:srgbClr val="FF0000"/>
                </a:solidFill>
                <a:latin typeface="微软雅黑 Light"/>
                <a:ea typeface="微软雅黑 Light"/>
                <a:cs typeface="微软雅黑 Light"/>
              </a:rPr>
              <a:t>E</a:t>
            </a:r>
            <a:r>
              <a:rPr lang="en-US" sz="2800" dirty="0">
                <a:latin typeface="微软雅黑 Light"/>
                <a:ea typeface="微软雅黑 Light"/>
                <a:cs typeface="微软雅黑 Light"/>
              </a:rPr>
              <a:t> with respect to some class of tasks </a:t>
            </a:r>
            <a:r>
              <a:rPr lang="en-US" sz="2800" dirty="0">
                <a:solidFill>
                  <a:srgbClr val="FF0000"/>
                </a:solidFill>
                <a:latin typeface="微软雅黑 Light"/>
                <a:ea typeface="微软雅黑 Light"/>
                <a:cs typeface="微软雅黑 Light"/>
              </a:rPr>
              <a:t>T</a:t>
            </a:r>
            <a:r>
              <a:rPr lang="en-US" sz="2800" dirty="0">
                <a:latin typeface="微软雅黑 Light"/>
                <a:ea typeface="微软雅黑 Light"/>
                <a:cs typeface="微软雅黑 Light"/>
              </a:rPr>
              <a:t> and performance measure </a:t>
            </a:r>
            <a:r>
              <a:rPr lang="en-US" sz="2800" dirty="0">
                <a:solidFill>
                  <a:srgbClr val="FF0000"/>
                </a:solidFill>
                <a:latin typeface="微软雅黑 Light"/>
                <a:ea typeface="微软雅黑 Light"/>
                <a:cs typeface="微软雅黑 Light"/>
              </a:rPr>
              <a:t>P</a:t>
            </a:r>
            <a:r>
              <a:rPr lang="en-US" sz="2800" dirty="0">
                <a:latin typeface="微软雅黑 Light"/>
                <a:ea typeface="微软雅黑 Light"/>
                <a:cs typeface="微软雅黑 Light"/>
              </a:rPr>
              <a:t> if its performance at tasks in T, as measured by P, improves with experience E.</a:t>
            </a:r>
            <a:endParaRPr dirty="0"/>
          </a:p>
          <a:p>
            <a:pPr marL="269875" indent="-269875">
              <a:spcBef>
                <a:spcPts val="0"/>
              </a:spcBef>
              <a:spcAft>
                <a:spcPts val="0"/>
              </a:spcAft>
              <a:buFont typeface="Wingdings"/>
              <a:buChar char="n"/>
              <a:defRPr/>
            </a:pPr>
            <a:r>
              <a:rPr lang="zh-CN" sz="2800" dirty="0">
                <a:latin typeface="微软雅黑 Light"/>
                <a:ea typeface="微软雅黑 Light"/>
                <a:cs typeface="微软雅黑 Light"/>
              </a:rPr>
              <a:t>一个系统</a:t>
            </a:r>
            <a:r>
              <a:rPr lang="en-US" sz="2800" dirty="0">
                <a:latin typeface="微软雅黑 Light"/>
                <a:ea typeface="微软雅黑 Light"/>
                <a:cs typeface="微软雅黑 Light"/>
              </a:rPr>
              <a:t>S</a:t>
            </a:r>
            <a:r>
              <a:rPr lang="zh-CN" sz="2800" dirty="0">
                <a:latin typeface="微软雅黑 Light"/>
                <a:ea typeface="微软雅黑 Light"/>
                <a:cs typeface="微软雅黑 Light"/>
              </a:rPr>
              <a:t>要完成任务</a:t>
            </a:r>
            <a:r>
              <a:rPr lang="en-US" sz="2800" dirty="0">
                <a:latin typeface="微软雅黑 Light"/>
                <a:ea typeface="微软雅黑 Light"/>
                <a:cs typeface="微软雅黑 Light"/>
              </a:rPr>
              <a:t>T(Task)</a:t>
            </a:r>
            <a:r>
              <a:rPr lang="zh-CN" sz="2800" dirty="0">
                <a:latin typeface="微软雅黑 Light"/>
                <a:ea typeface="微软雅黑 Light"/>
                <a:cs typeface="微软雅黑 Light"/>
              </a:rPr>
              <a:t>，如果</a:t>
            </a:r>
            <a:r>
              <a:rPr lang="en-US" sz="2800" dirty="0">
                <a:latin typeface="微软雅黑 Light"/>
                <a:ea typeface="微软雅黑 Light"/>
                <a:cs typeface="微软雅黑 Light"/>
              </a:rPr>
              <a:t>S</a:t>
            </a:r>
            <a:r>
              <a:rPr lang="zh-CN" sz="2800" dirty="0">
                <a:latin typeface="微软雅黑 Light"/>
                <a:ea typeface="微软雅黑 Light"/>
                <a:cs typeface="微软雅黑 Light"/>
              </a:rPr>
              <a:t>获取的关于</a:t>
            </a:r>
            <a:r>
              <a:rPr lang="en-US" sz="2800" dirty="0">
                <a:latin typeface="微软雅黑 Light"/>
                <a:ea typeface="微软雅黑 Light"/>
                <a:cs typeface="微软雅黑 Light"/>
              </a:rPr>
              <a:t>T</a:t>
            </a:r>
            <a:r>
              <a:rPr lang="zh-CN" sz="2800" dirty="0">
                <a:latin typeface="微软雅黑 Light"/>
                <a:ea typeface="微软雅黑 Light"/>
                <a:cs typeface="微软雅黑 Light"/>
              </a:rPr>
              <a:t>的经验</a:t>
            </a:r>
            <a:r>
              <a:rPr lang="en-US" sz="2800" dirty="0">
                <a:latin typeface="微软雅黑 Light"/>
                <a:ea typeface="微软雅黑 Light"/>
                <a:cs typeface="微软雅黑 Light"/>
              </a:rPr>
              <a:t>E(Experience)</a:t>
            </a:r>
            <a:r>
              <a:rPr lang="zh-CN" sz="2800" dirty="0">
                <a:latin typeface="微软雅黑 Light"/>
                <a:ea typeface="微软雅黑 Light"/>
                <a:cs typeface="微软雅黑 Light"/>
              </a:rPr>
              <a:t>越多，表现</a:t>
            </a:r>
            <a:r>
              <a:rPr lang="en-US" sz="2800" dirty="0">
                <a:latin typeface="微软雅黑 Light"/>
                <a:ea typeface="微软雅黑 Light"/>
                <a:cs typeface="微软雅黑 Light"/>
              </a:rPr>
              <a:t>P(Performance)</a:t>
            </a:r>
            <a:r>
              <a:rPr lang="zh-CN" sz="2800" dirty="0">
                <a:latin typeface="微软雅黑 Light"/>
                <a:ea typeface="微软雅黑 Light"/>
                <a:cs typeface="微软雅黑 Light"/>
              </a:rPr>
              <a:t>就越好，就可以说</a:t>
            </a:r>
            <a:r>
              <a:rPr lang="en-US" sz="2800" dirty="0">
                <a:latin typeface="微软雅黑 Light"/>
                <a:ea typeface="微软雅黑 Light"/>
                <a:cs typeface="微软雅黑 Light"/>
              </a:rPr>
              <a:t>S</a:t>
            </a:r>
            <a:r>
              <a:rPr lang="zh-CN" sz="2800" dirty="0">
                <a:latin typeface="微软雅黑 Light"/>
                <a:ea typeface="微软雅黑 Light"/>
                <a:cs typeface="微软雅黑 Light"/>
              </a:rPr>
              <a:t>“</a:t>
            </a:r>
            <a:r>
              <a:rPr lang="zh-CN" sz="2800" dirty="0">
                <a:solidFill>
                  <a:srgbClr val="FF0000"/>
                </a:solidFill>
                <a:latin typeface="微软雅黑 Light"/>
                <a:ea typeface="微软雅黑 Light"/>
                <a:cs typeface="微软雅黑 Light"/>
              </a:rPr>
              <a:t>学习</a:t>
            </a:r>
            <a:r>
              <a:rPr lang="zh-CN" sz="2800" dirty="0">
                <a:latin typeface="微软雅黑 Light"/>
                <a:ea typeface="微软雅黑 Light"/>
                <a:cs typeface="微软雅黑 Light"/>
              </a:rPr>
              <a:t>”了关于</a:t>
            </a:r>
            <a:r>
              <a:rPr lang="en-US" sz="2800" dirty="0">
                <a:latin typeface="微软雅黑 Light"/>
                <a:ea typeface="微软雅黑 Light"/>
                <a:cs typeface="微软雅黑 Light"/>
              </a:rPr>
              <a:t>T</a:t>
            </a:r>
            <a:r>
              <a:rPr lang="zh-CN" sz="2800" dirty="0">
                <a:latin typeface="微软雅黑 Light"/>
                <a:ea typeface="微软雅黑 Light"/>
                <a:cs typeface="微软雅黑 Light"/>
              </a:rPr>
              <a:t>的经验。</a:t>
            </a:r>
            <a:endParaRPr lang="en-US" sz="2800" dirty="0">
              <a:latin typeface="微软雅黑 Light"/>
              <a:ea typeface="微软雅黑 Light"/>
              <a:cs typeface="微软雅黑 Light"/>
            </a:endParaRPr>
          </a:p>
          <a:p>
            <a:pPr marL="269875" indent="-269875">
              <a:spcBef>
                <a:spcPts val="0"/>
              </a:spcBef>
              <a:spcAft>
                <a:spcPts val="0"/>
              </a:spcAft>
              <a:buFont typeface="Wingdings"/>
              <a:buChar char="n"/>
              <a:defRPr/>
            </a:pPr>
            <a:r>
              <a:rPr lang="zh-CN" sz="2800" dirty="0">
                <a:solidFill>
                  <a:srgbClr val="00B0F0"/>
                </a:solidFill>
                <a:latin typeface="微软雅黑 Light"/>
                <a:ea typeface="微软雅黑 Light"/>
                <a:cs typeface="微软雅黑 Light"/>
              </a:rPr>
              <a:t>换句话说：什么叫“机器学习”？如果输入的经验越多表现的就越好，这就叫“学习”！</a:t>
            </a:r>
            <a:endParaRPr lang="en-US" sz="2800" dirty="0">
              <a:solidFill>
                <a:srgbClr val="00B0F0"/>
              </a:solidFill>
              <a:latin typeface="微软雅黑 Light"/>
              <a:ea typeface="微软雅黑 Light"/>
              <a:cs typeface="微软雅黑 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459" name="Rectangle 3"/>
          <p:cNvSpPr>
            <a:spLocks noGrp="1" noChangeArrowheads="1"/>
          </p:cNvSpPr>
          <p:nvPr>
            <p:ph idx="1"/>
          </p:nvPr>
        </p:nvSpPr>
        <p:spPr bwMode="auto">
          <a:xfrm>
            <a:off x="457200" y="2895600"/>
            <a:ext cx="8229600" cy="609600"/>
          </a:xfrm>
          <a:prstGeom prst="rect">
            <a:avLst/>
          </a:prstGeom>
          <a:ln>
            <a:noFill/>
          </a:ln>
        </p:spPr>
        <p:txBody>
          <a:bodyPr/>
          <a:lstStyle/>
          <a:p>
            <a:pPr marL="0" indent="0" algn="ctr">
              <a:spcBef>
                <a:spcPts val="600"/>
              </a:spcBef>
              <a:spcAft>
                <a:spcPts val="600"/>
              </a:spcAft>
              <a:buSzPct val="100000"/>
              <a:buNone/>
              <a:defRPr/>
            </a:pPr>
            <a:r>
              <a:rPr lang="en-US" sz="4800">
                <a:latin typeface="微软雅黑 Light"/>
                <a:ea typeface="微软雅黑 Light"/>
                <a:cs typeface="微软雅黑 Light"/>
              </a:rPr>
              <a:t>What is </a:t>
            </a:r>
            <a:r>
              <a:rPr lang="en-US" sz="4800">
                <a:solidFill>
                  <a:srgbClr val="FF0000"/>
                </a:solidFill>
                <a:latin typeface="微软雅黑 Light"/>
                <a:ea typeface="微软雅黑 Light"/>
                <a:cs typeface="微软雅黑 Light"/>
              </a:rPr>
              <a:t>Deep Learning</a:t>
            </a:r>
            <a:r>
              <a:rPr lang="zh-CN" sz="4800">
                <a:latin typeface="微软雅黑 Light"/>
                <a:ea typeface="微软雅黑 Light"/>
                <a:cs typeface="微软雅黑 Light"/>
              </a:rPr>
              <a:t>？</a:t>
            </a:r>
            <a:endParaRPr lang="en-US" sz="4800">
              <a:latin typeface="微软雅黑 Light"/>
              <a:ea typeface="微软雅黑 Light"/>
              <a:cs typeface="微软雅黑 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122" name="Rectangle 2"/>
          <p:cNvSpPr>
            <a:spLocks noGrp="1" noChangeArrowheads="1"/>
          </p:cNvSpPr>
          <p:nvPr>
            <p:ph type="title"/>
          </p:nvPr>
        </p:nvSpPr>
        <p:spPr bwMode="auto">
          <a:xfrm>
            <a:off x="457200" y="274638"/>
            <a:ext cx="8229600" cy="1143000"/>
          </a:xfrm>
        </p:spPr>
        <p:txBody>
          <a:bodyPr>
            <a:normAutofit fontScale="90000"/>
          </a:bodyPr>
          <a:lstStyle/>
          <a:p>
            <a:pPr>
              <a:spcAft>
                <a:spcPts val="0"/>
              </a:spcAft>
              <a:defRPr/>
            </a:pPr>
            <a:r>
              <a:rPr lang="en-US" sz="4000">
                <a:solidFill>
                  <a:schemeClr val="tx1"/>
                </a:solidFill>
                <a:latin typeface="微软雅黑 Light"/>
                <a:ea typeface="微软雅黑 Light"/>
              </a:rPr>
              <a:t>Deep Learning </a:t>
            </a:r>
            <a:r>
              <a:rPr lang="en-US" sz="4000">
                <a:solidFill>
                  <a:srgbClr val="FF0000"/>
                </a:solidFill>
                <a:latin typeface="微软雅黑 Light"/>
                <a:ea typeface="微软雅黑 Light"/>
              </a:rPr>
              <a:t>(Neural Networks)</a:t>
            </a:r>
            <a:endParaRPr/>
          </a:p>
        </p:txBody>
      </p:sp>
      <p:sp>
        <p:nvSpPr>
          <p:cNvPr id="5" name="Rectangle 3"/>
          <p:cNvSpPr txBox="1">
            <a:spLocks noChangeArrowheads="1"/>
          </p:cNvSpPr>
          <p:nvPr/>
        </p:nvSpPr>
        <p:spPr bwMode="auto">
          <a:xfrm>
            <a:off x="457200" y="1219200"/>
            <a:ext cx="8229600" cy="5105400"/>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cs typeface="微软雅黑 Light"/>
              </a:rPr>
              <a:t>什么是深度学习？</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又称神经网络。</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做什么？模仿人的神经系统，有很多中间层，很多神经元，彼此联系，有信号传播方向等。</a:t>
            </a:r>
            <a:endParaRPr lang="en-US" sz="2800" b="1">
              <a:solidFill>
                <a:srgbClr val="FF0000"/>
              </a:solidFill>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两大目标？</a:t>
            </a:r>
            <a:r>
              <a:rPr lang="zh-CN" sz="2800">
                <a:solidFill>
                  <a:srgbClr val="FF0000"/>
                </a:solidFill>
                <a:latin typeface="微软雅黑 Light"/>
                <a:ea typeface="微软雅黑 Light"/>
                <a:cs typeface="微软雅黑 Light"/>
              </a:rPr>
              <a:t>预测</a:t>
            </a:r>
            <a:r>
              <a:rPr lang="zh-CN" sz="2800">
                <a:latin typeface="微软雅黑 Light"/>
                <a:ea typeface="微软雅黑 Light"/>
                <a:cs typeface="微软雅黑 Light"/>
              </a:rPr>
              <a:t>（</a:t>
            </a:r>
            <a:r>
              <a:rPr lang="en-US" sz="2800">
                <a:latin typeface="微软雅黑 Light"/>
                <a:ea typeface="微软雅黑 Light"/>
                <a:cs typeface="微软雅黑 Light"/>
              </a:rPr>
              <a:t>predict, </a:t>
            </a:r>
            <a:r>
              <a:rPr lang="zh-CN" sz="2800">
                <a:latin typeface="微软雅黑 Light"/>
                <a:ea typeface="微软雅黑 Light"/>
                <a:cs typeface="微软雅黑 Light"/>
              </a:rPr>
              <a:t>如市场预测），</a:t>
            </a:r>
            <a:r>
              <a:rPr lang="zh-CN" sz="2800">
                <a:solidFill>
                  <a:srgbClr val="FF0000"/>
                </a:solidFill>
                <a:latin typeface="微软雅黑 Light"/>
                <a:ea typeface="微软雅黑 Light"/>
                <a:cs typeface="微软雅黑 Light"/>
              </a:rPr>
              <a:t>分类</a:t>
            </a:r>
            <a:r>
              <a:rPr lang="zh-CN" sz="2800">
                <a:latin typeface="微软雅黑 Light"/>
                <a:ea typeface="微软雅黑 Light"/>
                <a:cs typeface="微软雅黑 Light"/>
              </a:rPr>
              <a:t>（</a:t>
            </a:r>
            <a:r>
              <a:rPr lang="en-US" sz="2800">
                <a:latin typeface="微软雅黑 Light"/>
                <a:ea typeface="微软雅黑 Light"/>
                <a:cs typeface="微软雅黑 Light"/>
              </a:rPr>
              <a:t>classify, </a:t>
            </a:r>
            <a:r>
              <a:rPr lang="zh-CN" sz="2800">
                <a:latin typeface="微软雅黑 Light"/>
                <a:ea typeface="微软雅黑 Light"/>
                <a:cs typeface="微软雅黑 Light"/>
              </a:rPr>
              <a:t>如癌症诊断）。</a:t>
            </a:r>
            <a:endParaRPr lang="en-US" sz="2800">
              <a:solidFill>
                <a:srgbClr val="FF0000"/>
              </a:solidFill>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应用：与机器学习类似。</a:t>
            </a:r>
            <a:endParaRPr lang="en-US" sz="2800">
              <a:solidFill>
                <a:srgbClr val="FF0000"/>
              </a:solidFill>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最热门领域：</a:t>
            </a:r>
            <a:r>
              <a:rPr lang="zh-CN" sz="2800">
                <a:solidFill>
                  <a:srgbClr val="FF0000"/>
                </a:solidFill>
                <a:latin typeface="微软雅黑 Light"/>
                <a:ea typeface="微软雅黑 Light"/>
                <a:cs typeface="微软雅黑 Light"/>
              </a:rPr>
              <a:t>聚类</a:t>
            </a:r>
            <a:r>
              <a:rPr lang="zh-CN" sz="2800">
                <a:latin typeface="微软雅黑 Light"/>
                <a:ea typeface="微软雅黑 Light"/>
                <a:cs typeface="微软雅黑 Light"/>
              </a:rPr>
              <a:t>（</a:t>
            </a:r>
            <a:r>
              <a:rPr lang="en-US" sz="2800">
                <a:latin typeface="微软雅黑 Light"/>
                <a:ea typeface="微软雅黑 Light"/>
                <a:cs typeface="微软雅黑 Light"/>
              </a:rPr>
              <a:t>Clustering</a:t>
            </a:r>
            <a:r>
              <a:rPr lang="zh-CN" sz="2800">
                <a:latin typeface="微软雅黑 Light"/>
                <a:ea typeface="微软雅黑 Light"/>
                <a:cs typeface="微软雅黑 Light"/>
              </a:rPr>
              <a:t>）。</a:t>
            </a:r>
            <a:endParaRPr lang="en-US">
              <a:latin typeface="微软雅黑 Light"/>
              <a:ea typeface="微软雅黑 Light"/>
              <a:cs typeface="微软雅黑 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122" name="Rectangle 2"/>
          <p:cNvSpPr>
            <a:spLocks noGrp="1" noChangeArrowheads="1"/>
          </p:cNvSpPr>
          <p:nvPr>
            <p:ph type="title"/>
          </p:nvPr>
        </p:nvSpPr>
        <p:spPr bwMode="auto">
          <a:xfrm>
            <a:off x="457200" y="274638"/>
            <a:ext cx="8534400" cy="1143000"/>
          </a:xfrm>
        </p:spPr>
        <p:txBody>
          <a:bodyPr>
            <a:normAutofit fontScale="90000"/>
          </a:bodyPr>
          <a:lstStyle/>
          <a:p>
            <a:pPr>
              <a:spcAft>
                <a:spcPts val="0"/>
              </a:spcAft>
              <a:defRPr/>
            </a:pPr>
            <a:r>
              <a:rPr lang="en-US" sz="4000">
                <a:solidFill>
                  <a:schemeClr val="tx1"/>
                </a:solidFill>
                <a:latin typeface="微软雅黑 Light"/>
                <a:ea typeface="微软雅黑 Light"/>
                <a:cs typeface="Consolas"/>
              </a:rPr>
              <a:t>Deep Learning </a:t>
            </a:r>
            <a:r>
              <a:rPr lang="en-US" sz="4000">
                <a:solidFill>
                  <a:srgbClr val="FF0000"/>
                </a:solidFill>
                <a:latin typeface="微软雅黑 Light"/>
                <a:ea typeface="微软雅黑 Light"/>
                <a:cs typeface="Consolas"/>
              </a:rPr>
              <a:t>(Neural Networks)</a:t>
            </a:r>
            <a:endParaRPr/>
          </a:p>
        </p:txBody>
      </p:sp>
      <p:sp>
        <p:nvSpPr>
          <p:cNvPr id="5" name="Rectangle 3"/>
          <p:cNvSpPr txBox="1">
            <a:spLocks noChangeArrowheads="1"/>
          </p:cNvSpPr>
          <p:nvPr/>
        </p:nvSpPr>
        <p:spPr bwMode="auto">
          <a:xfrm>
            <a:off x="457200" y="1219200"/>
            <a:ext cx="8229600" cy="5363845"/>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b="1" dirty="0">
                <a:latin typeface="微软雅黑 Light"/>
                <a:ea typeface="微软雅黑 Light"/>
                <a:cs typeface="微软雅黑 Light"/>
              </a:rPr>
              <a:t>什么是深度学习？经典定义</a:t>
            </a:r>
            <a:endParaRPr lang="en-US" sz="2800" b="1" dirty="0">
              <a:latin typeface="微软雅黑 Light"/>
              <a:ea typeface="微软雅黑 Light"/>
              <a:cs typeface="微软雅黑 Light"/>
            </a:endParaRPr>
          </a:p>
          <a:p>
            <a:pPr marL="269875" indent="-269875">
              <a:spcBef>
                <a:spcPts val="0"/>
              </a:spcBef>
              <a:spcAft>
                <a:spcPts val="0"/>
              </a:spcAft>
              <a:buFont typeface="Wingdings"/>
              <a:buChar char="n"/>
              <a:defRPr/>
            </a:pPr>
            <a:r>
              <a:rPr lang="en-US" sz="2400" dirty="0">
                <a:latin typeface="微软雅黑 Light"/>
                <a:ea typeface="微软雅黑 Light"/>
                <a:cs typeface="微软雅黑 Light"/>
              </a:rPr>
              <a:t>Deep learning is a particular kind of machine learning that achieves great power and flexibility by learning to represent the world as nested hierarchy of concepts, with each concept defined in relation to simpler concepts, and more abstract representations computed in terms of less abstract ones.</a:t>
            </a:r>
            <a:endParaRPr dirty="0"/>
          </a:p>
          <a:p>
            <a:pPr marL="269875" indent="-269875">
              <a:spcBef>
                <a:spcPts val="0"/>
              </a:spcBef>
              <a:spcAft>
                <a:spcPts val="0"/>
              </a:spcAft>
              <a:buFont typeface="Wingdings"/>
              <a:buChar char="n"/>
              <a:defRPr/>
            </a:pPr>
            <a:endParaRPr lang="en-US" sz="2400" dirty="0">
              <a:latin typeface="微软雅黑 Light"/>
              <a:ea typeface="微软雅黑 Light"/>
              <a:cs typeface="微软雅黑 Light"/>
            </a:endParaRPr>
          </a:p>
          <a:p>
            <a:pPr marL="269875" indent="-269875">
              <a:spcBef>
                <a:spcPts val="0"/>
              </a:spcBef>
              <a:spcAft>
                <a:spcPts val="0"/>
              </a:spcAft>
              <a:buFont typeface="Wingdings"/>
              <a:buChar char="n"/>
              <a:defRPr/>
            </a:pPr>
            <a:r>
              <a:rPr lang="zh-CN" sz="2400" dirty="0">
                <a:latin typeface="微软雅黑 Light"/>
                <a:ea typeface="微软雅黑 Light"/>
                <a:cs typeface="微软雅黑 Light"/>
              </a:rPr>
              <a:t>深度学习是</a:t>
            </a:r>
            <a:r>
              <a:rPr lang="zh-CN" sz="2400" dirty="0">
                <a:solidFill>
                  <a:srgbClr val="FF0000"/>
                </a:solidFill>
                <a:latin typeface="微软雅黑 Light"/>
                <a:ea typeface="微软雅黑 Light"/>
                <a:cs typeface="微软雅黑 Light"/>
              </a:rPr>
              <a:t>一种特殊的机器学习</a:t>
            </a:r>
            <a:r>
              <a:rPr lang="zh-CN" sz="2400" dirty="0">
                <a:latin typeface="微软雅黑 Light"/>
                <a:ea typeface="微软雅黑 Light"/>
                <a:cs typeface="微软雅黑 Light"/>
              </a:rPr>
              <a:t>，</a:t>
            </a:r>
            <a:r>
              <a:rPr lang="zh-CN" altLang="en-US" sz="2400" dirty="0">
                <a:latin typeface="微软雅黑 Light"/>
                <a:ea typeface="微软雅黑 Light"/>
                <a:cs typeface="微软雅黑 Light"/>
              </a:rPr>
              <a:t>能够</a:t>
            </a:r>
            <a:r>
              <a:rPr lang="zh-CN" sz="2400" dirty="0">
                <a:latin typeface="微软雅黑 Light"/>
                <a:ea typeface="微软雅黑 Light"/>
                <a:cs typeface="微软雅黑 Light"/>
              </a:rPr>
              <a:t>获得高性能也十分灵活。它可以用概念组成的</a:t>
            </a:r>
            <a:r>
              <a:rPr lang="zh-CN" sz="2400" b="1" dirty="0">
                <a:solidFill>
                  <a:srgbClr val="FF0000"/>
                </a:solidFill>
                <a:latin typeface="微软雅黑 Light"/>
                <a:ea typeface="微软雅黑 Light"/>
                <a:cs typeface="微软雅黑 Light"/>
              </a:rPr>
              <a:t>网状</a:t>
            </a:r>
            <a:r>
              <a:rPr lang="zh-CN" sz="2400" b="1" dirty="0">
                <a:solidFill>
                  <a:srgbClr val="00B0F0"/>
                </a:solidFill>
                <a:latin typeface="微软雅黑 Light"/>
                <a:ea typeface="微软雅黑 Light"/>
                <a:cs typeface="微软雅黑 Light"/>
              </a:rPr>
              <a:t>层级</a:t>
            </a:r>
            <a:r>
              <a:rPr lang="zh-CN" sz="2400" b="1" dirty="0">
                <a:solidFill>
                  <a:srgbClr val="0070C0"/>
                </a:solidFill>
                <a:latin typeface="微软雅黑 Light"/>
                <a:ea typeface="微软雅黑 Light"/>
                <a:cs typeface="微软雅黑 Light"/>
              </a:rPr>
              <a:t>结构</a:t>
            </a:r>
            <a:r>
              <a:rPr lang="zh-CN" sz="2400" dirty="0">
                <a:latin typeface="微软雅黑 Light"/>
                <a:ea typeface="微软雅黑 Light"/>
                <a:cs typeface="微软雅黑 Light"/>
              </a:rPr>
              <a:t>来表示这个世界，每一个概念与更简单的概念相连，抽象的概念通过没那么抽象的概念计算。</a:t>
            </a:r>
            <a:endParaRPr lang="en-US" sz="2400" dirty="0">
              <a:latin typeface="微软雅黑 Light"/>
              <a:ea typeface="微软雅黑 Light"/>
              <a:cs typeface="微软雅黑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459" name="Rectangle 3"/>
          <p:cNvSpPr>
            <a:spLocks noGrp="1" noChangeArrowheads="1"/>
          </p:cNvSpPr>
          <p:nvPr>
            <p:ph idx="1"/>
          </p:nvPr>
        </p:nvSpPr>
        <p:spPr bwMode="auto">
          <a:xfrm>
            <a:off x="457200" y="1905000"/>
            <a:ext cx="8229600" cy="2362199"/>
          </a:xfrm>
          <a:prstGeom prst="rect">
            <a:avLst/>
          </a:prstGeom>
          <a:ln>
            <a:noFill/>
          </a:ln>
        </p:spPr>
        <p:txBody>
          <a:bodyPr/>
          <a:lstStyle/>
          <a:p>
            <a:pPr marL="0" indent="0" algn="ctr">
              <a:spcBef>
                <a:spcPts val="600"/>
              </a:spcBef>
              <a:spcAft>
                <a:spcPts val="600"/>
              </a:spcAft>
              <a:buSzPct val="100000"/>
              <a:buNone/>
              <a:defRPr/>
            </a:pPr>
            <a:r>
              <a:rPr lang="en-US" sz="4800">
                <a:solidFill>
                  <a:srgbClr val="FF0000"/>
                </a:solidFill>
                <a:latin typeface="微软雅黑 Light"/>
                <a:ea typeface="微软雅黑 Light"/>
              </a:rPr>
              <a:t>Machine Learning</a:t>
            </a:r>
            <a:r>
              <a:rPr lang="en-US" sz="4800">
                <a:latin typeface="微软雅黑 Light"/>
                <a:ea typeface="微软雅黑 Light"/>
              </a:rPr>
              <a:t> </a:t>
            </a:r>
            <a:endParaRPr/>
          </a:p>
          <a:p>
            <a:pPr marL="0" indent="0" algn="ctr">
              <a:spcBef>
                <a:spcPts val="600"/>
              </a:spcBef>
              <a:spcAft>
                <a:spcPts val="600"/>
              </a:spcAft>
              <a:buSzPct val="100000"/>
              <a:buNone/>
              <a:defRPr/>
            </a:pPr>
            <a:r>
              <a:rPr lang="en-US" sz="4800">
                <a:latin typeface="微软雅黑 Light"/>
                <a:ea typeface="微软雅黑 Light"/>
              </a:rPr>
              <a:t>vs </a:t>
            </a:r>
            <a:endParaRPr/>
          </a:p>
          <a:p>
            <a:pPr marL="0" indent="0" algn="ctr">
              <a:spcBef>
                <a:spcPts val="600"/>
              </a:spcBef>
              <a:spcAft>
                <a:spcPts val="600"/>
              </a:spcAft>
              <a:buSzPct val="100000"/>
              <a:buNone/>
              <a:defRPr/>
            </a:pPr>
            <a:r>
              <a:rPr lang="en-US" sz="4800">
                <a:solidFill>
                  <a:srgbClr val="FF0000"/>
                </a:solidFill>
                <a:latin typeface="微软雅黑 Light"/>
                <a:ea typeface="微软雅黑 Light"/>
              </a:rPr>
              <a:t>Deep Learning</a:t>
            </a:r>
            <a:endParaRPr lang="en-US" sz="4800">
              <a:latin typeface="微软雅黑 Light"/>
              <a:ea typeface="微软雅黑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122" name="Rectangle 2"/>
          <p:cNvSpPr>
            <a:spLocks noGrp="1" noChangeArrowheads="1"/>
          </p:cNvSpPr>
          <p:nvPr>
            <p:ph type="title"/>
          </p:nvPr>
        </p:nvSpPr>
        <p:spPr bwMode="auto">
          <a:xfrm>
            <a:off x="457200" y="274955"/>
            <a:ext cx="7177405" cy="1143000"/>
          </a:xfrm>
        </p:spPr>
        <p:txBody>
          <a:bodyPr>
            <a:noAutofit/>
          </a:bodyPr>
          <a:lstStyle/>
          <a:p>
            <a:pPr>
              <a:spcAft>
                <a:spcPts val="0"/>
              </a:spcAft>
              <a:defRPr/>
            </a:pPr>
            <a:r>
              <a:rPr lang="en-US" sz="4000">
                <a:solidFill>
                  <a:srgbClr val="FF0000"/>
                </a:solidFill>
                <a:latin typeface="微软雅黑 Light"/>
                <a:ea typeface="微软雅黑 Light"/>
              </a:rPr>
              <a:t>ML</a:t>
            </a:r>
            <a:r>
              <a:rPr lang="en-US" sz="4000">
                <a:solidFill>
                  <a:schemeClr val="tx1"/>
                </a:solidFill>
                <a:latin typeface="微软雅黑 Light"/>
                <a:ea typeface="微软雅黑 Light"/>
              </a:rPr>
              <a:t> vs </a:t>
            </a:r>
            <a:r>
              <a:rPr lang="en-US" sz="4000">
                <a:solidFill>
                  <a:srgbClr val="FF0000"/>
                </a:solidFill>
                <a:latin typeface="微软雅黑 Light"/>
                <a:ea typeface="微软雅黑 Light"/>
              </a:rPr>
              <a:t>DL</a:t>
            </a:r>
            <a:endParaRPr/>
          </a:p>
        </p:txBody>
      </p:sp>
      <p:sp>
        <p:nvSpPr>
          <p:cNvPr id="5" name="Rectangle 3"/>
          <p:cNvSpPr txBox="1">
            <a:spLocks noChangeArrowheads="1"/>
          </p:cNvSpPr>
          <p:nvPr/>
        </p:nvSpPr>
        <p:spPr bwMode="auto">
          <a:xfrm>
            <a:off x="457200" y="1219200"/>
            <a:ext cx="8229600" cy="5364162"/>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cs typeface="微软雅黑 Light"/>
              </a:rPr>
              <a:t>相同点：</a:t>
            </a:r>
            <a:r>
              <a:rPr lang="zh-CN" sz="2800">
                <a:solidFill>
                  <a:srgbClr val="FF0000"/>
                </a:solidFill>
                <a:latin typeface="微软雅黑 Light"/>
                <a:ea typeface="微软雅黑 Light"/>
                <a:cs typeface="微软雅黑 Light"/>
              </a:rPr>
              <a:t>两大目标相同</a:t>
            </a:r>
            <a:endParaRPr lang="en-US" sz="2800">
              <a:solidFill>
                <a:srgbClr val="FF0000"/>
              </a:solidFill>
              <a:latin typeface="微软雅黑 Light"/>
              <a:ea typeface="微软雅黑 Light"/>
              <a:cs typeface="微软雅黑 Light"/>
            </a:endParaRPr>
          </a:p>
          <a:p>
            <a:pPr marL="457200" indent="-457200">
              <a:lnSpc>
                <a:spcPct val="150000"/>
              </a:lnSpc>
              <a:spcBef>
                <a:spcPts val="0"/>
              </a:spcBef>
              <a:spcAft>
                <a:spcPts val="0"/>
              </a:spcAft>
              <a:buFont typeface="Wingdings"/>
              <a:buChar char="n"/>
              <a:defRPr/>
            </a:pPr>
            <a:r>
              <a:rPr lang="zh-CN" sz="2800">
                <a:latin typeface="微软雅黑 Light"/>
                <a:ea typeface="微软雅黑 Light"/>
                <a:cs typeface="微软雅黑 Light"/>
              </a:rPr>
              <a:t>目标</a:t>
            </a:r>
            <a:r>
              <a:rPr lang="en-US" sz="2800">
                <a:latin typeface="微软雅黑 Light"/>
                <a:ea typeface="微软雅黑 Light"/>
                <a:cs typeface="微软雅黑 Light"/>
              </a:rPr>
              <a:t>1</a:t>
            </a:r>
            <a:r>
              <a:rPr lang="zh-CN" sz="2800">
                <a:latin typeface="微软雅黑 Light"/>
                <a:ea typeface="微软雅黑 Light"/>
                <a:cs typeface="微软雅黑 Light"/>
              </a:rPr>
              <a:t>：</a:t>
            </a:r>
            <a:r>
              <a:rPr lang="zh-CN" sz="2800">
                <a:solidFill>
                  <a:srgbClr val="FF0000"/>
                </a:solidFill>
                <a:latin typeface="微软雅黑 Light"/>
                <a:ea typeface="微软雅黑 Light"/>
                <a:cs typeface="微软雅黑 Light"/>
              </a:rPr>
              <a:t>预测</a:t>
            </a:r>
            <a:r>
              <a:rPr lang="zh-CN" sz="2800">
                <a:latin typeface="微软雅黑 Light"/>
                <a:ea typeface="微软雅黑 Light"/>
                <a:cs typeface="微软雅黑 Light"/>
              </a:rPr>
              <a:t>（</a:t>
            </a:r>
            <a:r>
              <a:rPr lang="en-US" sz="2800">
                <a:latin typeface="微软雅黑 Light"/>
                <a:ea typeface="微软雅黑 Light"/>
                <a:cs typeface="微软雅黑 Light"/>
              </a:rPr>
              <a:t>prediction</a:t>
            </a:r>
            <a:r>
              <a:rPr lang="zh-CN" sz="2800">
                <a:latin typeface="微软雅黑 Light"/>
                <a:ea typeface="微软雅黑 Light"/>
                <a:cs typeface="微软雅黑 Light"/>
              </a:rPr>
              <a:t>）</a:t>
            </a:r>
            <a:endParaRPr lang="en-US" sz="2800">
              <a:latin typeface="微软雅黑 Light"/>
              <a:ea typeface="微软雅黑 Light"/>
              <a:cs typeface="微软雅黑 Light"/>
            </a:endParaRPr>
          </a:p>
          <a:p>
            <a:pPr marL="598805" lvl="1" indent="-327025">
              <a:lnSpc>
                <a:spcPct val="150000"/>
              </a:lnSpc>
              <a:spcBef>
                <a:spcPts val="0"/>
              </a:spcBef>
              <a:spcAft>
                <a:spcPts val="0"/>
              </a:spcAft>
              <a:buFont typeface="Wingdings"/>
              <a:buChar char="Ø"/>
              <a:defRPr/>
            </a:pPr>
            <a:r>
              <a:rPr lang="zh-CN" sz="2800">
                <a:latin typeface="微软雅黑 Light"/>
                <a:ea typeface="微软雅黑 Light"/>
                <a:cs typeface="微软雅黑 Light"/>
              </a:rPr>
              <a:t>股票的预期价格和收益？</a:t>
            </a:r>
            <a:endParaRPr lang="en-US" sz="2800">
              <a:latin typeface="微软雅黑 Light"/>
              <a:ea typeface="微软雅黑 Light"/>
              <a:cs typeface="微软雅黑 Light"/>
            </a:endParaRPr>
          </a:p>
          <a:p>
            <a:pPr marL="598805" lvl="1" indent="-327025">
              <a:lnSpc>
                <a:spcPct val="150000"/>
              </a:lnSpc>
              <a:spcBef>
                <a:spcPts val="0"/>
              </a:spcBef>
              <a:spcAft>
                <a:spcPts val="0"/>
              </a:spcAft>
              <a:buFont typeface="Wingdings"/>
              <a:buChar char="Ø"/>
              <a:defRPr/>
            </a:pPr>
            <a:r>
              <a:rPr lang="zh-CN" sz="2800">
                <a:latin typeface="微软雅黑 Light"/>
                <a:ea typeface="微软雅黑 Light"/>
                <a:cs typeface="微软雅黑 Light"/>
              </a:rPr>
              <a:t>新住宅的预期价格？二手住宅的估值？</a:t>
            </a:r>
            <a:endParaRPr lang="en-US" sz="2800">
              <a:latin typeface="微软雅黑 Light"/>
              <a:ea typeface="微软雅黑 Light"/>
              <a:cs typeface="微软雅黑 Light"/>
            </a:endParaRPr>
          </a:p>
          <a:p>
            <a:pPr marL="598805" lvl="1" indent="-327025">
              <a:lnSpc>
                <a:spcPct val="150000"/>
              </a:lnSpc>
              <a:spcBef>
                <a:spcPts val="0"/>
              </a:spcBef>
              <a:spcAft>
                <a:spcPts val="0"/>
              </a:spcAft>
              <a:buFont typeface="Wingdings"/>
              <a:buChar char="Ø"/>
              <a:defRPr/>
            </a:pPr>
            <a:r>
              <a:rPr lang="en-US" sz="2800">
                <a:latin typeface="微软雅黑 Light"/>
                <a:ea typeface="微软雅黑 Light"/>
                <a:cs typeface="微软雅黑 Light"/>
              </a:rPr>
              <a:t>GDP</a:t>
            </a:r>
            <a:r>
              <a:rPr lang="zh-CN" sz="2800">
                <a:latin typeface="微软雅黑 Light"/>
                <a:ea typeface="微软雅黑 Light"/>
                <a:cs typeface="微软雅黑 Light"/>
              </a:rPr>
              <a:t>的增长率预期？这个月的</a:t>
            </a:r>
            <a:r>
              <a:rPr lang="en-US" sz="2800">
                <a:latin typeface="微软雅黑 Light"/>
                <a:ea typeface="微软雅黑 Light"/>
                <a:cs typeface="微软雅黑 Light"/>
              </a:rPr>
              <a:t>M2</a:t>
            </a:r>
            <a:r>
              <a:rPr lang="zh-CN" sz="2800">
                <a:latin typeface="微软雅黑 Light"/>
                <a:ea typeface="微软雅黑 Light"/>
                <a:cs typeface="微软雅黑 Light"/>
              </a:rPr>
              <a:t>预期？</a:t>
            </a:r>
            <a:endParaRPr lang="en-US" sz="2800">
              <a:latin typeface="微软雅黑 Light"/>
              <a:ea typeface="微软雅黑 Light"/>
              <a:cs typeface="微软雅黑 Light"/>
            </a:endParaRPr>
          </a:p>
          <a:p>
            <a:pPr marL="598805" lvl="1" indent="-327025">
              <a:lnSpc>
                <a:spcPct val="150000"/>
              </a:lnSpc>
              <a:spcBef>
                <a:spcPts val="0"/>
              </a:spcBef>
              <a:spcAft>
                <a:spcPts val="0"/>
              </a:spcAft>
              <a:buFont typeface="Wingdings"/>
              <a:buChar char="Ø"/>
              <a:defRPr/>
            </a:pPr>
            <a:r>
              <a:rPr lang="zh-CN" sz="2800">
                <a:latin typeface="微软雅黑 Light"/>
                <a:ea typeface="微软雅黑 Light"/>
                <a:cs typeface="微软雅黑 Light"/>
              </a:rPr>
              <a:t>你能想象到的其他预测。。。</a:t>
            </a:r>
            <a:endParaRPr lang="en-US" sz="2800">
              <a:latin typeface="微软雅黑 Light"/>
              <a:ea typeface="微软雅黑 Light"/>
              <a:cs typeface="微软雅黑 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Rectangle 3"/>
          <p:cNvSpPr txBox="1">
            <a:spLocks noChangeArrowheads="1"/>
          </p:cNvSpPr>
          <p:nvPr/>
        </p:nvSpPr>
        <p:spPr bwMode="auto">
          <a:xfrm>
            <a:off x="457200" y="1219200"/>
            <a:ext cx="7924800" cy="5364162"/>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cs typeface="微软雅黑 Light"/>
              </a:rPr>
              <a:t>相同点：</a:t>
            </a:r>
            <a:r>
              <a:rPr lang="zh-CN" sz="2800">
                <a:solidFill>
                  <a:srgbClr val="FF0000"/>
                </a:solidFill>
                <a:latin typeface="微软雅黑 Light"/>
                <a:ea typeface="微软雅黑 Light"/>
                <a:cs typeface="微软雅黑 Light"/>
              </a:rPr>
              <a:t>两大目标相同</a:t>
            </a:r>
            <a:endParaRPr lang="en-US" sz="2800">
              <a:solidFill>
                <a:srgbClr val="FF0000"/>
              </a:solidFill>
              <a:latin typeface="微软雅黑 Light"/>
              <a:ea typeface="微软雅黑 Light"/>
              <a:cs typeface="微软雅黑 Light"/>
            </a:endParaRPr>
          </a:p>
          <a:p>
            <a:pPr marL="457200" indent="-457200">
              <a:lnSpc>
                <a:spcPct val="150000"/>
              </a:lnSpc>
              <a:spcBef>
                <a:spcPts val="0"/>
              </a:spcBef>
              <a:spcAft>
                <a:spcPts val="0"/>
              </a:spcAft>
              <a:buFont typeface="Wingdings"/>
              <a:buChar char="n"/>
              <a:defRPr/>
            </a:pPr>
            <a:r>
              <a:rPr lang="zh-CN" sz="2800">
                <a:latin typeface="微软雅黑 Light"/>
                <a:ea typeface="微软雅黑 Light"/>
                <a:cs typeface="微软雅黑 Light"/>
              </a:rPr>
              <a:t>目标</a:t>
            </a:r>
            <a:r>
              <a:rPr lang="en-US" sz="2800">
                <a:latin typeface="微软雅黑 Light"/>
                <a:ea typeface="微软雅黑 Light"/>
                <a:cs typeface="微软雅黑 Light"/>
              </a:rPr>
              <a:t>2</a:t>
            </a:r>
            <a:r>
              <a:rPr lang="zh-CN" sz="2800">
                <a:latin typeface="微软雅黑 Light"/>
                <a:ea typeface="微软雅黑 Light"/>
                <a:cs typeface="微软雅黑 Light"/>
              </a:rPr>
              <a:t>：</a:t>
            </a:r>
            <a:r>
              <a:rPr lang="zh-CN" sz="2800">
                <a:solidFill>
                  <a:srgbClr val="FF0000"/>
                </a:solidFill>
                <a:latin typeface="微软雅黑 Light"/>
                <a:ea typeface="微软雅黑 Light"/>
                <a:cs typeface="微软雅黑 Light"/>
              </a:rPr>
              <a:t>分类</a:t>
            </a:r>
            <a:r>
              <a:rPr lang="zh-CN" sz="2800">
                <a:latin typeface="微软雅黑 Light"/>
                <a:ea typeface="微软雅黑 Light"/>
                <a:cs typeface="微软雅黑 Light"/>
              </a:rPr>
              <a:t>（</a:t>
            </a:r>
            <a:r>
              <a:rPr lang="en-US" sz="2800">
                <a:latin typeface="微软雅黑 Light"/>
                <a:ea typeface="微软雅黑 Light"/>
                <a:cs typeface="微软雅黑 Light"/>
              </a:rPr>
              <a:t>classification</a:t>
            </a:r>
            <a:r>
              <a:rPr lang="zh-CN" sz="2800">
                <a:latin typeface="微软雅黑 Light"/>
                <a:ea typeface="微软雅黑 Light"/>
                <a:cs typeface="微软雅黑 Light"/>
              </a:rPr>
              <a:t>）</a:t>
            </a:r>
            <a:endParaRPr lang="en-US" sz="2800">
              <a:solidFill>
                <a:srgbClr val="FF0000"/>
              </a:solidFill>
              <a:latin typeface="微软雅黑 Light"/>
              <a:ea typeface="微软雅黑 Light"/>
              <a:cs typeface="微软雅黑 Light"/>
            </a:endParaRPr>
          </a:p>
          <a:p>
            <a:pPr marL="598805" lvl="1" indent="-342900">
              <a:lnSpc>
                <a:spcPct val="150000"/>
              </a:lnSpc>
              <a:spcBef>
                <a:spcPts val="0"/>
              </a:spcBef>
              <a:spcAft>
                <a:spcPts val="0"/>
              </a:spcAft>
              <a:buFont typeface="Wingdings"/>
              <a:buChar char="Ø"/>
              <a:defRPr/>
            </a:pPr>
            <a:r>
              <a:rPr lang="zh-CN" sz="2800">
                <a:latin typeface="微软雅黑 Light"/>
                <a:ea typeface="微软雅黑 Light"/>
                <a:cs typeface="微软雅黑 Light"/>
              </a:rPr>
              <a:t>肺部的阴影</a:t>
            </a:r>
            <a:r>
              <a:rPr lang="en-US" sz="2800">
                <a:latin typeface="微软雅黑 Light"/>
                <a:ea typeface="微软雅黑 Light"/>
                <a:cs typeface="微软雅黑 Light"/>
              </a:rPr>
              <a:t>(</a:t>
            </a:r>
            <a:r>
              <a:rPr lang="zh-CN" sz="2800">
                <a:latin typeface="微软雅黑 Light"/>
                <a:ea typeface="微软雅黑 Light"/>
                <a:cs typeface="微软雅黑 Light"/>
              </a:rPr>
              <a:t>肿块</a:t>
            </a:r>
            <a:r>
              <a:rPr lang="en-US" sz="2800">
                <a:latin typeface="微软雅黑 Light"/>
                <a:ea typeface="微软雅黑 Light"/>
                <a:cs typeface="微软雅黑 Light"/>
              </a:rPr>
              <a:t>)</a:t>
            </a:r>
            <a:r>
              <a:rPr lang="zh-CN" sz="2800">
                <a:latin typeface="微软雅黑 Light"/>
                <a:ea typeface="微软雅黑 Light"/>
                <a:cs typeface="微软雅黑 Light"/>
              </a:rPr>
              <a:t>是良性，恶性？（二分类）</a:t>
            </a:r>
            <a:endParaRPr lang="en-US" sz="2800">
              <a:latin typeface="微软雅黑 Light"/>
              <a:ea typeface="微软雅黑 Light"/>
              <a:cs typeface="微软雅黑 Light"/>
            </a:endParaRPr>
          </a:p>
          <a:p>
            <a:pPr marL="598805" lvl="1" indent="-342900">
              <a:lnSpc>
                <a:spcPct val="150000"/>
              </a:lnSpc>
              <a:spcBef>
                <a:spcPts val="0"/>
              </a:spcBef>
              <a:spcAft>
                <a:spcPts val="0"/>
              </a:spcAft>
              <a:buFont typeface="Wingdings"/>
              <a:buChar char="Ø"/>
              <a:defRPr/>
            </a:pPr>
            <a:r>
              <a:rPr lang="zh-CN" sz="2800">
                <a:latin typeface="微软雅黑 Light"/>
                <a:ea typeface="微软雅黑 Light"/>
                <a:cs typeface="微软雅黑 Light"/>
              </a:rPr>
              <a:t>一项投资是否值得？值得，不值得</a:t>
            </a:r>
            <a:endParaRPr lang="en-US" sz="2800">
              <a:latin typeface="微软雅黑 Light"/>
              <a:ea typeface="微软雅黑 Light"/>
              <a:cs typeface="微软雅黑 Light"/>
            </a:endParaRPr>
          </a:p>
          <a:p>
            <a:pPr marL="598805" lvl="1" indent="-342900">
              <a:lnSpc>
                <a:spcPct val="150000"/>
              </a:lnSpc>
              <a:spcBef>
                <a:spcPts val="0"/>
              </a:spcBef>
              <a:spcAft>
                <a:spcPts val="0"/>
              </a:spcAft>
              <a:buFont typeface="Wingdings"/>
              <a:buChar char="Ø"/>
              <a:defRPr/>
            </a:pPr>
            <a:r>
              <a:rPr lang="zh-CN" sz="2800">
                <a:latin typeface="微软雅黑 Light"/>
                <a:ea typeface="微软雅黑 Light"/>
                <a:cs typeface="微软雅黑 Light"/>
              </a:rPr>
              <a:t>摄像头监控：这个人是逃犯吗？是，不是</a:t>
            </a:r>
            <a:endParaRPr lang="en-US" sz="2800">
              <a:latin typeface="微软雅黑 Light"/>
              <a:ea typeface="微软雅黑 Light"/>
              <a:cs typeface="微软雅黑 Light"/>
            </a:endParaRPr>
          </a:p>
          <a:p>
            <a:pPr marL="598805" lvl="1" indent="-342900">
              <a:lnSpc>
                <a:spcPct val="150000"/>
              </a:lnSpc>
              <a:spcBef>
                <a:spcPts val="0"/>
              </a:spcBef>
              <a:spcAft>
                <a:spcPts val="0"/>
              </a:spcAft>
              <a:buFont typeface="Wingdings"/>
              <a:buChar char="Ø"/>
              <a:defRPr/>
            </a:pPr>
            <a:r>
              <a:rPr lang="zh-CN" sz="2800">
                <a:latin typeface="微软雅黑 Light"/>
                <a:ea typeface="微软雅黑 Light"/>
                <a:cs typeface="微软雅黑 Light"/>
              </a:rPr>
              <a:t>分析师对于股票的推荐意见：买入，卖出，持有（三分类）</a:t>
            </a:r>
            <a:endParaRPr lang="en-US" sz="2800">
              <a:latin typeface="微软雅黑 Light"/>
              <a:ea typeface="微软雅黑 Light"/>
              <a:cs typeface="微软雅黑 Light"/>
            </a:endParaRPr>
          </a:p>
          <a:p>
            <a:pPr marL="598805" lvl="1" indent="-342900">
              <a:lnSpc>
                <a:spcPct val="150000"/>
              </a:lnSpc>
              <a:spcBef>
                <a:spcPts val="0"/>
              </a:spcBef>
              <a:spcAft>
                <a:spcPts val="0"/>
              </a:spcAft>
              <a:buFont typeface="Wingdings"/>
              <a:buChar char="Ø"/>
              <a:defRPr/>
            </a:pPr>
            <a:r>
              <a:rPr lang="zh-CN" sz="2800">
                <a:latin typeface="微软雅黑 Light"/>
                <a:ea typeface="微软雅黑 Light"/>
                <a:cs typeface="微软雅黑 Light"/>
              </a:rPr>
              <a:t>还有五分类、六分类。。。</a:t>
            </a:r>
            <a:endParaRPr lang="en-US" sz="2800">
              <a:latin typeface="微软雅黑 Light"/>
              <a:ea typeface="微软雅黑 Light"/>
              <a:cs typeface="微软雅黑 Light"/>
            </a:endParaRPr>
          </a:p>
        </p:txBody>
      </p:sp>
      <p:sp>
        <p:nvSpPr>
          <p:cNvPr id="3" name="Rectangle 2"/>
          <p:cNvSpPr>
            <a:spLocks noGrp="1" noChangeArrowheads="1"/>
          </p:cNvSpPr>
          <p:nvPr>
            <p:ph type="title"/>
          </p:nvPr>
        </p:nvSpPr>
        <p:spPr bwMode="auto">
          <a:xfrm>
            <a:off x="457200" y="274955"/>
            <a:ext cx="7177405" cy="1143000"/>
          </a:xfrm>
        </p:spPr>
        <p:txBody>
          <a:bodyPr>
            <a:noAutofit/>
          </a:bodyPr>
          <a:lstStyle/>
          <a:p>
            <a:pPr>
              <a:spcAft>
                <a:spcPts val="0"/>
              </a:spcAft>
              <a:defRPr/>
            </a:pPr>
            <a:r>
              <a:rPr lang="en-US" sz="4000">
                <a:solidFill>
                  <a:srgbClr val="FF0000"/>
                </a:solidFill>
                <a:latin typeface="微软雅黑 Light"/>
                <a:ea typeface="微软雅黑 Light"/>
              </a:rPr>
              <a:t>ML</a:t>
            </a:r>
            <a:r>
              <a:rPr lang="en-US" sz="4000">
                <a:solidFill>
                  <a:schemeClr val="tx1"/>
                </a:solidFill>
                <a:latin typeface="微软雅黑 Light"/>
                <a:ea typeface="微软雅黑 Light"/>
              </a:rPr>
              <a:t> vs </a:t>
            </a:r>
            <a:r>
              <a:rPr lang="en-US" sz="4000">
                <a:solidFill>
                  <a:srgbClr val="FF0000"/>
                </a:solidFill>
                <a:latin typeface="微软雅黑 Light"/>
                <a:ea typeface="微软雅黑 Light"/>
              </a:rPr>
              <a:t>DL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Rectangle 3"/>
          <p:cNvSpPr txBox="1">
            <a:spLocks noChangeArrowheads="1"/>
          </p:cNvSpPr>
          <p:nvPr/>
        </p:nvSpPr>
        <p:spPr bwMode="auto">
          <a:xfrm>
            <a:off x="457200" y="1219200"/>
            <a:ext cx="8229600" cy="5364162"/>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rPr>
              <a:t>相同点：</a:t>
            </a:r>
            <a:r>
              <a:rPr lang="zh-CN" sz="2800">
                <a:solidFill>
                  <a:srgbClr val="FF0000"/>
                </a:solidFill>
                <a:latin typeface="微软雅黑 Light"/>
                <a:ea typeface="微软雅黑 Light"/>
              </a:rPr>
              <a:t>学习过程类似</a:t>
            </a:r>
            <a:endParaRPr lang="en-US" sz="2800">
              <a:solidFill>
                <a:srgbClr val="FF0000"/>
              </a:solidFill>
              <a:latin typeface="微软雅黑 Light"/>
              <a:ea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rPr>
              <a:t>学习过程：学习已知的知识，进行预测或分类</a:t>
            </a:r>
            <a:endParaRPr lang="en-US" sz="2800">
              <a:latin typeface="微软雅黑 Light"/>
              <a:ea typeface="微软雅黑 Light"/>
            </a:endParaRPr>
          </a:p>
          <a:p>
            <a:pPr marL="598805" lvl="1" indent="-327025">
              <a:lnSpc>
                <a:spcPct val="150000"/>
              </a:lnSpc>
              <a:spcBef>
                <a:spcPts val="0"/>
              </a:spcBef>
              <a:spcAft>
                <a:spcPts val="0"/>
              </a:spcAft>
              <a:buFont typeface="Wingdings"/>
              <a:buChar char="Ø"/>
              <a:defRPr/>
            </a:pPr>
            <a:r>
              <a:rPr lang="zh-CN" sz="2800">
                <a:latin typeface="微软雅黑 Light"/>
                <a:ea typeface="微软雅黑 Light"/>
              </a:rPr>
              <a:t>已知的知识：样本</a:t>
            </a:r>
            <a:endParaRPr lang="en-US" sz="2800">
              <a:latin typeface="微软雅黑 Light"/>
              <a:ea typeface="微软雅黑 Light"/>
            </a:endParaRPr>
          </a:p>
          <a:p>
            <a:pPr marL="598805" lvl="1" indent="-327025">
              <a:lnSpc>
                <a:spcPct val="150000"/>
              </a:lnSpc>
              <a:spcBef>
                <a:spcPts val="0"/>
              </a:spcBef>
              <a:spcAft>
                <a:spcPts val="0"/>
              </a:spcAft>
              <a:buFont typeface="Wingdings"/>
              <a:buChar char="Ø"/>
              <a:defRPr/>
            </a:pPr>
            <a:r>
              <a:rPr lang="zh-CN" sz="2800">
                <a:latin typeface="微软雅黑 Light"/>
                <a:ea typeface="微软雅黑 Light"/>
              </a:rPr>
              <a:t>进行预测：数量预测</a:t>
            </a:r>
            <a:endParaRPr lang="en-US" sz="2800">
              <a:latin typeface="微软雅黑 Light"/>
              <a:ea typeface="微软雅黑 Light"/>
            </a:endParaRPr>
          </a:p>
          <a:p>
            <a:pPr marL="598805" lvl="1" indent="-327025">
              <a:lnSpc>
                <a:spcPct val="150000"/>
              </a:lnSpc>
              <a:spcBef>
                <a:spcPts val="0"/>
              </a:spcBef>
              <a:spcAft>
                <a:spcPts val="0"/>
              </a:spcAft>
              <a:buFont typeface="Wingdings"/>
              <a:buChar char="Ø"/>
              <a:defRPr/>
            </a:pPr>
            <a:r>
              <a:rPr lang="zh-CN" sz="2800">
                <a:latin typeface="微软雅黑 Light"/>
                <a:ea typeface="微软雅黑 Light"/>
              </a:rPr>
              <a:t>进行分类：对未知的行为、事务或事物分类</a:t>
            </a:r>
            <a:endParaRPr lang="en-US" sz="2800">
              <a:latin typeface="微软雅黑 Light"/>
              <a:ea typeface="微软雅黑 Light"/>
            </a:endParaRPr>
          </a:p>
          <a:p>
            <a:pPr marL="598805" lvl="1" indent="-327025">
              <a:lnSpc>
                <a:spcPct val="150000"/>
              </a:lnSpc>
              <a:spcBef>
                <a:spcPts val="0"/>
              </a:spcBef>
              <a:spcAft>
                <a:spcPts val="0"/>
              </a:spcAft>
              <a:buFont typeface="Wingdings"/>
              <a:buChar char="Ø"/>
              <a:defRPr/>
            </a:pPr>
            <a:r>
              <a:rPr lang="zh-CN" sz="2800">
                <a:latin typeface="微软雅黑 Light"/>
                <a:ea typeface="微软雅黑 Light"/>
              </a:rPr>
              <a:t>你能想象到的其他预测。。。</a:t>
            </a:r>
            <a:endParaRPr lang="en-US" sz="2800">
              <a:latin typeface="微软雅黑 Light"/>
              <a:ea typeface="微软雅黑 Light"/>
            </a:endParaRPr>
          </a:p>
        </p:txBody>
      </p:sp>
      <p:sp>
        <p:nvSpPr>
          <p:cNvPr id="3" name="Rectangle 2"/>
          <p:cNvSpPr>
            <a:spLocks noGrp="1" noChangeArrowheads="1"/>
          </p:cNvSpPr>
          <p:nvPr>
            <p:ph type="title"/>
          </p:nvPr>
        </p:nvSpPr>
        <p:spPr bwMode="auto">
          <a:xfrm>
            <a:off x="457200" y="274955"/>
            <a:ext cx="7177405" cy="1143000"/>
          </a:xfrm>
        </p:spPr>
        <p:txBody>
          <a:bodyPr>
            <a:noAutofit/>
          </a:bodyPr>
          <a:lstStyle/>
          <a:p>
            <a:pPr>
              <a:spcAft>
                <a:spcPts val="0"/>
              </a:spcAft>
              <a:defRPr/>
            </a:pPr>
            <a:r>
              <a:rPr lang="en-US" sz="4000">
                <a:solidFill>
                  <a:srgbClr val="FF0000"/>
                </a:solidFill>
                <a:latin typeface="微软雅黑 Light"/>
                <a:ea typeface="微软雅黑 Light"/>
              </a:rPr>
              <a:t>ML</a:t>
            </a:r>
            <a:r>
              <a:rPr lang="en-US" sz="4000">
                <a:solidFill>
                  <a:schemeClr val="tx1"/>
                </a:solidFill>
                <a:latin typeface="微软雅黑 Light"/>
                <a:ea typeface="微软雅黑 Light"/>
              </a:rPr>
              <a:t> vs </a:t>
            </a:r>
            <a:r>
              <a:rPr lang="en-US" sz="4000">
                <a:solidFill>
                  <a:srgbClr val="FF0000"/>
                </a:solidFill>
                <a:latin typeface="微软雅黑 Light"/>
                <a:ea typeface="微软雅黑 Light"/>
              </a:rPr>
              <a:t>DL</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Rectangle 3"/>
          <p:cNvSpPr txBox="1">
            <a:spLocks noChangeArrowheads="1"/>
          </p:cNvSpPr>
          <p:nvPr/>
        </p:nvSpPr>
        <p:spPr bwMode="auto">
          <a:xfrm>
            <a:off x="457200" y="1143000"/>
            <a:ext cx="8382000" cy="5265738"/>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cs typeface="微软雅黑 Light"/>
              </a:rPr>
              <a:t>相同点：</a:t>
            </a:r>
            <a:r>
              <a:rPr lang="zh-CN" sz="2800">
                <a:solidFill>
                  <a:srgbClr val="FF0000"/>
                </a:solidFill>
                <a:latin typeface="微软雅黑 Light"/>
                <a:ea typeface="微软雅黑 Light"/>
                <a:cs typeface="微软雅黑 Light"/>
              </a:rPr>
              <a:t>学习方法类似</a:t>
            </a:r>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学习方法：将已知的知识分为两部分。</a:t>
            </a:r>
            <a:endParaRPr lang="en-US" sz="2800">
              <a:solidFill>
                <a:srgbClr val="FF0000"/>
              </a:solidFill>
              <a:latin typeface="微软雅黑 Light"/>
              <a:ea typeface="微软雅黑 Light"/>
              <a:cs typeface="微软雅黑 Light"/>
            </a:endParaRPr>
          </a:p>
          <a:p>
            <a:pPr marL="598805" lvl="1" indent="-342900">
              <a:spcBef>
                <a:spcPts val="0"/>
              </a:spcBef>
              <a:spcAft>
                <a:spcPts val="0"/>
              </a:spcAft>
              <a:buFont typeface="Wingdings"/>
              <a:buChar char="Ø"/>
              <a:defRPr/>
            </a:pPr>
            <a:r>
              <a:rPr lang="zh-CN" sz="2800">
                <a:latin typeface="微软雅黑 Light"/>
                <a:ea typeface="微软雅黑 Light"/>
                <a:cs typeface="微软雅黑 Light"/>
              </a:rPr>
              <a:t>两个部分：训练集（用于学习，也称拟合），测试集（用于测试学习的结果好坏，也称验证）；</a:t>
            </a:r>
            <a:endParaRPr lang="en-US" sz="2800">
              <a:latin typeface="微软雅黑 Light"/>
              <a:ea typeface="微软雅黑 Light"/>
              <a:cs typeface="微软雅黑 Light"/>
            </a:endParaRPr>
          </a:p>
          <a:p>
            <a:pPr marL="598805" lvl="1" indent="-342900">
              <a:spcBef>
                <a:spcPts val="0"/>
              </a:spcBef>
              <a:spcAft>
                <a:spcPts val="0"/>
              </a:spcAft>
              <a:buFont typeface="Wingdings"/>
              <a:buChar char="Ø"/>
              <a:defRPr/>
            </a:pPr>
            <a:r>
              <a:rPr lang="zh-CN" sz="2800">
                <a:latin typeface="微软雅黑 Light"/>
                <a:ea typeface="微软雅黑 Light"/>
                <a:cs typeface="微软雅黑 Light"/>
              </a:rPr>
              <a:t>划分方法：随机分配；</a:t>
            </a:r>
            <a:endParaRPr lang="en-US" sz="2800">
              <a:latin typeface="微软雅黑 Light"/>
              <a:ea typeface="微软雅黑 Light"/>
              <a:cs typeface="微软雅黑 Light"/>
            </a:endParaRPr>
          </a:p>
          <a:p>
            <a:pPr marL="598805" lvl="1" indent="-342900">
              <a:spcBef>
                <a:spcPts val="0"/>
              </a:spcBef>
              <a:spcAft>
                <a:spcPts val="0"/>
              </a:spcAft>
              <a:buFont typeface="Wingdings"/>
              <a:buChar char="Ø"/>
              <a:defRPr/>
            </a:pPr>
            <a:r>
              <a:rPr lang="zh-CN" sz="2800">
                <a:latin typeface="微软雅黑 Light"/>
                <a:ea typeface="微软雅黑 Light"/>
                <a:cs typeface="微软雅黑 Light"/>
              </a:rPr>
              <a:t>划分比例：</a:t>
            </a:r>
            <a:r>
              <a:rPr lang="en-US" sz="2800">
                <a:latin typeface="微软雅黑 Light"/>
                <a:ea typeface="微软雅黑 Light"/>
                <a:cs typeface="微软雅黑 Light"/>
              </a:rPr>
              <a:t>75% vs 25%</a:t>
            </a:r>
            <a:r>
              <a:rPr lang="zh-CN" sz="2800">
                <a:latin typeface="微软雅黑 Light"/>
                <a:ea typeface="微软雅黑 Light"/>
                <a:cs typeface="微软雅黑 Light"/>
              </a:rPr>
              <a:t>（经验比例），可任意设定；</a:t>
            </a:r>
            <a:endParaRPr lang="en-US" sz="2800">
              <a:latin typeface="微软雅黑 Light"/>
              <a:ea typeface="微软雅黑 Light"/>
              <a:cs typeface="微软雅黑 Light"/>
            </a:endParaRPr>
          </a:p>
          <a:p>
            <a:pPr marL="598805" lvl="1" indent="-342900">
              <a:spcBef>
                <a:spcPts val="0"/>
              </a:spcBef>
              <a:spcAft>
                <a:spcPts val="0"/>
              </a:spcAft>
              <a:buFont typeface="Wingdings"/>
              <a:buChar char="Ø"/>
              <a:defRPr/>
            </a:pPr>
            <a:r>
              <a:rPr lang="zh-CN" sz="2800">
                <a:latin typeface="微软雅黑 Light"/>
                <a:ea typeface="微软雅黑 Light"/>
                <a:cs typeface="微软雅黑 Light"/>
              </a:rPr>
              <a:t>过拟合：学习的结果在训练集上表现很好，但在测试集上表现差距较大，需要改进；</a:t>
            </a:r>
            <a:endParaRPr lang="en-US" sz="2800">
              <a:latin typeface="微软雅黑 Light"/>
              <a:ea typeface="微软雅黑 Light"/>
              <a:cs typeface="微软雅黑 Light"/>
            </a:endParaRPr>
          </a:p>
          <a:p>
            <a:pPr marL="598805" lvl="1" indent="-342900">
              <a:spcBef>
                <a:spcPts val="0"/>
              </a:spcBef>
              <a:spcAft>
                <a:spcPts val="0"/>
              </a:spcAft>
              <a:buFont typeface="Wingdings"/>
              <a:buChar char="Ø"/>
              <a:defRPr/>
            </a:pPr>
            <a:r>
              <a:rPr lang="zh-CN" sz="2800">
                <a:latin typeface="微软雅黑 Light"/>
                <a:ea typeface="微软雅黑 Light"/>
                <a:cs typeface="微软雅黑 Light"/>
              </a:rPr>
              <a:t>欠拟合：学习结果在训练集和测试集上的表现都很差，未能充分发掘样本特征。</a:t>
            </a:r>
            <a:endParaRPr lang="en-US" sz="2800">
              <a:latin typeface="微软雅黑 Light"/>
              <a:ea typeface="微软雅黑 Light"/>
              <a:cs typeface="微软雅黑 Light"/>
            </a:endParaRPr>
          </a:p>
        </p:txBody>
      </p:sp>
      <p:sp>
        <p:nvSpPr>
          <p:cNvPr id="3" name="Rectangle 2"/>
          <p:cNvSpPr>
            <a:spLocks noGrp="1" noChangeArrowheads="1"/>
          </p:cNvSpPr>
          <p:nvPr>
            <p:ph type="title"/>
          </p:nvPr>
        </p:nvSpPr>
        <p:spPr bwMode="auto">
          <a:xfrm>
            <a:off x="457200" y="274955"/>
            <a:ext cx="7177405" cy="1143000"/>
          </a:xfrm>
        </p:spPr>
        <p:txBody>
          <a:bodyPr>
            <a:noAutofit/>
          </a:bodyPr>
          <a:lstStyle/>
          <a:p>
            <a:pPr>
              <a:spcAft>
                <a:spcPts val="0"/>
              </a:spcAft>
              <a:defRPr/>
            </a:pPr>
            <a:r>
              <a:rPr lang="en-US" sz="4000">
                <a:solidFill>
                  <a:srgbClr val="FF0000"/>
                </a:solidFill>
                <a:latin typeface="微软雅黑 Light"/>
                <a:ea typeface="微软雅黑 Light"/>
              </a:rPr>
              <a:t>ML</a:t>
            </a:r>
            <a:r>
              <a:rPr lang="en-US" sz="4000">
                <a:solidFill>
                  <a:schemeClr val="tx1"/>
                </a:solidFill>
                <a:latin typeface="微软雅黑 Light"/>
                <a:ea typeface="微软雅黑 Light"/>
              </a:rPr>
              <a:t> vs </a:t>
            </a:r>
            <a:r>
              <a:rPr lang="en-US" sz="4000">
                <a:solidFill>
                  <a:srgbClr val="FF0000"/>
                </a:solidFill>
                <a:latin typeface="微软雅黑 Light"/>
                <a:ea typeface="微软雅黑 Light"/>
              </a:rPr>
              <a:t>DL</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Rectangle 3"/>
          <p:cNvSpPr txBox="1">
            <a:spLocks noChangeArrowheads="1"/>
          </p:cNvSpPr>
          <p:nvPr/>
        </p:nvSpPr>
        <p:spPr bwMode="auto">
          <a:xfrm>
            <a:off x="457200" y="1143000"/>
            <a:ext cx="8229600" cy="1822450"/>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cs typeface="微软雅黑 Light"/>
              </a:rPr>
              <a:t>不同点：</a:t>
            </a:r>
            <a:r>
              <a:rPr lang="zh-CN" sz="2800">
                <a:solidFill>
                  <a:srgbClr val="FF0000"/>
                </a:solidFill>
                <a:latin typeface="微软雅黑 Light"/>
                <a:ea typeface="微软雅黑 Light"/>
                <a:cs typeface="微软雅黑 Light"/>
              </a:rPr>
              <a:t>数据依赖</a:t>
            </a:r>
            <a:r>
              <a:rPr lang="zh-CN" sz="2800">
                <a:latin typeface="微软雅黑 Light"/>
                <a:ea typeface="微软雅黑 Light"/>
                <a:cs typeface="微软雅黑 Light"/>
              </a:rPr>
              <a:t>（决定学习的性能，速度快慢）</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机器学习：小数据量（例如</a:t>
            </a:r>
            <a:r>
              <a:rPr lang="en-US" sz="2800">
                <a:latin typeface="微软雅黑 Light"/>
                <a:ea typeface="微软雅黑 Light"/>
                <a:cs typeface="微软雅黑 Light"/>
              </a:rPr>
              <a:t>&lt;=1,000</a:t>
            </a:r>
            <a:r>
              <a:rPr lang="zh-CN" sz="2800">
                <a:latin typeface="微软雅黑 Light"/>
                <a:ea typeface="微软雅黑 Light"/>
                <a:cs typeface="微软雅黑 Light"/>
              </a:rPr>
              <a:t>）</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solidFill>
                  <a:srgbClr val="FF0000"/>
                </a:solidFill>
                <a:latin typeface="微软雅黑 Light"/>
                <a:ea typeface="微软雅黑 Light"/>
                <a:cs typeface="微软雅黑 Light"/>
              </a:rPr>
              <a:t>深度学习：大数据量</a:t>
            </a:r>
            <a:endParaRPr lang="en-US" sz="2800">
              <a:latin typeface="微软雅黑 Light"/>
              <a:ea typeface="微软雅黑 Light"/>
              <a:cs typeface="微软雅黑 Light"/>
            </a:endParaRPr>
          </a:p>
        </p:txBody>
      </p:sp>
      <p:pic>
        <p:nvPicPr>
          <p:cNvPr id="2050" name="Picture 2" descr="https://ss2.baidu.com/6ONYsjip0QIZ8tyhnq/it/u=3029230619,4106581302&amp;fm=173&amp;app=25&amp;f=JPEG?w=640&amp;h=456&amp;s=61543362DBE7A3494E55500D0000A0C2"/>
          <p:cNvPicPr>
            <a:picLocks noChangeAspect="1" noChangeArrowheads="1"/>
          </p:cNvPicPr>
          <p:nvPr/>
        </p:nvPicPr>
        <p:blipFill>
          <a:blip r:embed="rId2"/>
          <a:stretch/>
        </p:blipFill>
        <p:spPr bwMode="auto">
          <a:xfrm>
            <a:off x="2286000" y="3429000"/>
            <a:ext cx="4057604" cy="2891154"/>
          </a:xfrm>
          <a:prstGeom prst="rect">
            <a:avLst/>
          </a:prstGeom>
          <a:noFill/>
        </p:spPr>
      </p:pic>
      <p:sp>
        <p:nvSpPr>
          <p:cNvPr id="3" name="Rectangle 2"/>
          <p:cNvSpPr>
            <a:spLocks noGrp="1" noChangeArrowheads="1"/>
          </p:cNvSpPr>
          <p:nvPr>
            <p:ph type="title"/>
          </p:nvPr>
        </p:nvSpPr>
        <p:spPr bwMode="auto">
          <a:xfrm>
            <a:off x="457200" y="274955"/>
            <a:ext cx="7177405" cy="1143000"/>
          </a:xfrm>
        </p:spPr>
        <p:txBody>
          <a:bodyPr>
            <a:noAutofit/>
          </a:bodyPr>
          <a:lstStyle/>
          <a:p>
            <a:pPr>
              <a:spcAft>
                <a:spcPts val="0"/>
              </a:spcAft>
              <a:defRPr/>
            </a:pPr>
            <a:r>
              <a:rPr lang="en-US" sz="4000">
                <a:solidFill>
                  <a:srgbClr val="FF0000"/>
                </a:solidFill>
                <a:latin typeface="微软雅黑 Light"/>
                <a:ea typeface="微软雅黑 Light"/>
              </a:rPr>
              <a:t>ML</a:t>
            </a:r>
            <a:r>
              <a:rPr lang="en-US" sz="4000">
                <a:solidFill>
                  <a:schemeClr val="tx1"/>
                </a:solidFill>
                <a:latin typeface="微软雅黑 Light"/>
                <a:ea typeface="微软雅黑 Light"/>
              </a:rPr>
              <a:t> vs </a:t>
            </a:r>
            <a:r>
              <a:rPr lang="en-US" sz="4000">
                <a:solidFill>
                  <a:srgbClr val="FF0000"/>
                </a:solidFill>
                <a:latin typeface="微软雅黑 Light"/>
                <a:ea typeface="微软雅黑 Light"/>
              </a:rPr>
              <a:t>DL</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459" name="Rectangle 3"/>
          <p:cNvSpPr>
            <a:spLocks noGrp="1" noChangeArrowheads="1"/>
          </p:cNvSpPr>
          <p:nvPr>
            <p:ph idx="1"/>
          </p:nvPr>
        </p:nvSpPr>
        <p:spPr bwMode="auto">
          <a:xfrm>
            <a:off x="457200" y="1417955"/>
            <a:ext cx="7843520" cy="2239645"/>
          </a:xfrm>
        </p:spPr>
        <p:txBody>
          <a:bodyPr/>
          <a:lstStyle/>
          <a:p>
            <a:pPr marL="457200" indent="-457200">
              <a:spcBef>
                <a:spcPts val="600"/>
              </a:spcBef>
              <a:spcAft>
                <a:spcPts val="600"/>
              </a:spcAft>
              <a:buSzPct val="100000"/>
              <a:buFont typeface="+mj-lt"/>
              <a:buAutoNum type="arabicPeriod"/>
              <a:defRPr/>
            </a:pPr>
            <a:r>
              <a:rPr lang="en-US" sz="2800">
                <a:latin typeface="微软雅黑 Light"/>
                <a:ea typeface="微软雅黑 Light"/>
                <a:cs typeface="微软雅黑 Light"/>
              </a:rPr>
              <a:t>What is </a:t>
            </a:r>
            <a:r>
              <a:rPr lang="en-US" sz="2800">
                <a:solidFill>
                  <a:srgbClr val="FF0000"/>
                </a:solidFill>
                <a:latin typeface="微软雅黑 Light"/>
                <a:ea typeface="微软雅黑 Light"/>
                <a:cs typeface="微软雅黑 Light"/>
              </a:rPr>
              <a:t>AI</a:t>
            </a:r>
            <a:r>
              <a:rPr lang="en-US" sz="2800">
                <a:latin typeface="微软雅黑 Light"/>
                <a:ea typeface="微软雅黑 Light"/>
                <a:cs typeface="微软雅黑 Light"/>
              </a:rPr>
              <a:t> (Artificial Intelligence, </a:t>
            </a:r>
            <a:r>
              <a:rPr lang="zh-CN" sz="2800">
                <a:latin typeface="微软雅黑 Light"/>
                <a:ea typeface="微软雅黑 Light"/>
                <a:cs typeface="微软雅黑 Light"/>
              </a:rPr>
              <a:t>人工智能</a:t>
            </a:r>
            <a:r>
              <a:rPr lang="en-US" sz="2800">
                <a:latin typeface="微软雅黑 Light"/>
                <a:ea typeface="微软雅黑 Light"/>
                <a:cs typeface="微软雅黑 Light"/>
              </a:rPr>
              <a:t>)</a:t>
            </a:r>
            <a:r>
              <a:rPr lang="zh-CN" sz="2800">
                <a:latin typeface="微软雅黑 Light"/>
                <a:ea typeface="微软雅黑 Light"/>
                <a:cs typeface="微软雅黑 Light"/>
              </a:rPr>
              <a:t>？</a:t>
            </a:r>
            <a:endParaRPr lang="en-US" sz="2800">
              <a:latin typeface="微软雅黑 Light"/>
              <a:ea typeface="微软雅黑 Light"/>
              <a:cs typeface="微软雅黑 Light"/>
            </a:endParaRPr>
          </a:p>
          <a:p>
            <a:pPr marL="457200" indent="-457200">
              <a:spcBef>
                <a:spcPts val="600"/>
              </a:spcBef>
              <a:spcAft>
                <a:spcPts val="600"/>
              </a:spcAft>
              <a:buSzPct val="100000"/>
              <a:buFont typeface="+mj-lt"/>
              <a:buAutoNum type="arabicPeriod"/>
              <a:defRPr/>
            </a:pPr>
            <a:r>
              <a:rPr lang="en-US" sz="2800">
                <a:latin typeface="微软雅黑 Light"/>
                <a:ea typeface="微软雅黑 Light"/>
                <a:cs typeface="微软雅黑 Light"/>
              </a:rPr>
              <a:t>What is </a:t>
            </a:r>
            <a:r>
              <a:rPr lang="en-US" sz="2800">
                <a:solidFill>
                  <a:srgbClr val="FF0000"/>
                </a:solidFill>
                <a:latin typeface="微软雅黑 Light"/>
                <a:ea typeface="微软雅黑 Light"/>
                <a:cs typeface="微软雅黑 Light"/>
              </a:rPr>
              <a:t>Machine Learning</a:t>
            </a:r>
            <a:r>
              <a:rPr lang="en-US" sz="2800">
                <a:latin typeface="微软雅黑 Light"/>
                <a:ea typeface="微软雅黑 Light"/>
                <a:cs typeface="微软雅黑 Light"/>
              </a:rPr>
              <a:t> (</a:t>
            </a:r>
            <a:r>
              <a:rPr lang="zh-CN" sz="2800">
                <a:latin typeface="微软雅黑 Light"/>
                <a:ea typeface="微软雅黑 Light"/>
                <a:cs typeface="微软雅黑 Light"/>
              </a:rPr>
              <a:t>机器学习</a:t>
            </a:r>
            <a:r>
              <a:rPr lang="en-US" sz="2800">
                <a:latin typeface="微软雅黑 Light"/>
                <a:ea typeface="微软雅黑 Light"/>
                <a:cs typeface="微软雅黑 Light"/>
              </a:rPr>
              <a:t>)?</a:t>
            </a:r>
            <a:endParaRPr/>
          </a:p>
          <a:p>
            <a:pPr marL="457200" indent="-457200">
              <a:spcBef>
                <a:spcPts val="600"/>
              </a:spcBef>
              <a:spcAft>
                <a:spcPts val="600"/>
              </a:spcAft>
              <a:buSzPct val="100000"/>
              <a:buFont typeface="+mj-lt"/>
              <a:buAutoNum type="arabicPeriod"/>
              <a:defRPr/>
            </a:pPr>
            <a:r>
              <a:rPr lang="en-US" sz="2800">
                <a:latin typeface="微软雅黑 Light"/>
                <a:ea typeface="微软雅黑 Light"/>
                <a:cs typeface="微软雅黑 Light"/>
              </a:rPr>
              <a:t>What is </a:t>
            </a:r>
            <a:r>
              <a:rPr lang="en-US" sz="2800">
                <a:solidFill>
                  <a:srgbClr val="FF0000"/>
                </a:solidFill>
                <a:latin typeface="微软雅黑 Light"/>
                <a:ea typeface="微软雅黑 Light"/>
                <a:cs typeface="微软雅黑 Light"/>
              </a:rPr>
              <a:t>Deep Learning</a:t>
            </a:r>
            <a:r>
              <a:rPr lang="en-US" sz="2800">
                <a:latin typeface="微软雅黑 Light"/>
                <a:ea typeface="微软雅黑 Light"/>
                <a:cs typeface="微软雅黑 Light"/>
              </a:rPr>
              <a:t> (</a:t>
            </a:r>
            <a:r>
              <a:rPr lang="zh-CN" sz="2800">
                <a:latin typeface="微软雅黑 Light"/>
                <a:ea typeface="微软雅黑 Light"/>
                <a:cs typeface="微软雅黑 Light"/>
              </a:rPr>
              <a:t>深度学习</a:t>
            </a:r>
            <a:r>
              <a:rPr lang="en-US" sz="2800">
                <a:latin typeface="微软雅黑 Light"/>
                <a:ea typeface="微软雅黑 Light"/>
                <a:cs typeface="微软雅黑 Light"/>
              </a:rPr>
              <a:t>)</a:t>
            </a:r>
            <a:r>
              <a:rPr lang="zh-CN" sz="2800">
                <a:latin typeface="微软雅黑 Light"/>
                <a:ea typeface="微软雅黑 Light"/>
                <a:cs typeface="微软雅黑 Light"/>
              </a:rPr>
              <a:t>？</a:t>
            </a:r>
            <a:endParaRPr lang="en-US" sz="2800">
              <a:latin typeface="微软雅黑 Light"/>
              <a:ea typeface="微软雅黑 Light"/>
              <a:cs typeface="微软雅黑 Light"/>
            </a:endParaRPr>
          </a:p>
          <a:p>
            <a:pPr marL="457200" indent="-457200">
              <a:spcBef>
                <a:spcPts val="600"/>
              </a:spcBef>
              <a:spcAft>
                <a:spcPts val="600"/>
              </a:spcAft>
              <a:buSzPct val="100000"/>
              <a:buFont typeface="+mj-lt"/>
              <a:buAutoNum type="arabicPeriod"/>
              <a:defRPr/>
            </a:pPr>
            <a:r>
              <a:rPr lang="en-US" sz="2800">
                <a:solidFill>
                  <a:srgbClr val="FF0000"/>
                </a:solidFill>
                <a:latin typeface="微软雅黑 Light"/>
                <a:ea typeface="微软雅黑 Light"/>
                <a:cs typeface="微软雅黑 Light"/>
              </a:rPr>
              <a:t>Machine Learning</a:t>
            </a:r>
            <a:r>
              <a:rPr lang="en-US" sz="2800">
                <a:latin typeface="微软雅黑 Light"/>
                <a:ea typeface="微软雅黑 Light"/>
                <a:cs typeface="微软雅黑 Light"/>
              </a:rPr>
              <a:t> vs </a:t>
            </a:r>
            <a:r>
              <a:rPr lang="en-US" sz="2800">
                <a:solidFill>
                  <a:srgbClr val="FF0000"/>
                </a:solidFill>
                <a:latin typeface="微软雅黑 Light"/>
                <a:ea typeface="微软雅黑 Light"/>
                <a:cs typeface="微软雅黑 Light"/>
              </a:rPr>
              <a:t>Deep Learning</a:t>
            </a:r>
            <a:endParaRPr lang="en-US" sz="2800">
              <a:latin typeface="微软雅黑 Light"/>
              <a:ea typeface="微软雅黑 Light"/>
              <a:cs typeface="微软雅黑 Light"/>
            </a:endParaRPr>
          </a:p>
        </p:txBody>
      </p:sp>
      <p:sp>
        <p:nvSpPr>
          <p:cNvPr id="5122" name="Rectangle 2"/>
          <p:cNvSpPr>
            <a:spLocks noGrp="1" noChangeArrowheads="1"/>
          </p:cNvSpPr>
          <p:nvPr>
            <p:ph type="title"/>
          </p:nvPr>
        </p:nvSpPr>
        <p:spPr bwMode="auto"/>
        <p:txBody>
          <a:bodyPr/>
          <a:lstStyle/>
          <a:p>
            <a:pPr>
              <a:spcAft>
                <a:spcPts val="0"/>
              </a:spcAft>
              <a:defRPr/>
            </a:pPr>
            <a:r>
              <a:rPr lang="en-US" sz="4000">
                <a:solidFill>
                  <a:srgbClr val="FF0000"/>
                </a:solidFill>
                <a:latin typeface="微软雅黑 Light"/>
                <a:ea typeface="微软雅黑 Light"/>
              </a:rPr>
              <a:t>Topics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Rectangle 3"/>
          <p:cNvSpPr txBox="1">
            <a:spLocks noChangeArrowheads="1"/>
          </p:cNvSpPr>
          <p:nvPr/>
        </p:nvSpPr>
        <p:spPr bwMode="auto">
          <a:xfrm>
            <a:off x="457200" y="1143000"/>
            <a:ext cx="8229600" cy="2057400"/>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cs typeface="微软雅黑 Light"/>
              </a:rPr>
              <a:t>不同点：</a:t>
            </a:r>
            <a:r>
              <a:rPr lang="zh-CN" sz="2800">
                <a:solidFill>
                  <a:srgbClr val="FF0000"/>
                </a:solidFill>
                <a:latin typeface="微软雅黑 Light"/>
                <a:ea typeface="微软雅黑 Light"/>
                <a:cs typeface="微软雅黑 Light"/>
              </a:rPr>
              <a:t>硬件依赖</a:t>
            </a:r>
            <a:r>
              <a:rPr lang="zh-CN" sz="2800">
                <a:latin typeface="微软雅黑 Light"/>
                <a:ea typeface="微软雅黑 Light"/>
                <a:cs typeface="微软雅黑 Light"/>
              </a:rPr>
              <a:t>（电脑的性能</a:t>
            </a:r>
            <a:r>
              <a:rPr lang="en-US" sz="2800">
                <a:latin typeface="微软雅黑 Light"/>
                <a:ea typeface="微软雅黑 Light"/>
                <a:cs typeface="微软雅黑 Light"/>
              </a:rPr>
              <a:t>-</a:t>
            </a:r>
            <a:r>
              <a:rPr lang="zh-CN" sz="2800">
                <a:latin typeface="微软雅黑 Light"/>
                <a:ea typeface="微软雅黑 Light"/>
                <a:cs typeface="微软雅黑 Light"/>
              </a:rPr>
              <a:t>速度）</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机器学习：依赖</a:t>
            </a:r>
            <a:r>
              <a:rPr lang="en-US" sz="2800">
                <a:solidFill>
                  <a:srgbClr val="FF0000"/>
                </a:solidFill>
                <a:latin typeface="微软雅黑 Light"/>
                <a:ea typeface="微软雅黑 Light"/>
                <a:cs typeface="微软雅黑 Light"/>
              </a:rPr>
              <a:t>CPU</a:t>
            </a:r>
            <a:r>
              <a:rPr lang="zh-CN" sz="2800">
                <a:latin typeface="微软雅黑 Light"/>
                <a:ea typeface="微软雅黑 Light"/>
                <a:cs typeface="微软雅黑 Light"/>
              </a:rPr>
              <a:t>（单核性能，核心个数）</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solidFill>
                  <a:srgbClr val="FF0000"/>
                </a:solidFill>
                <a:latin typeface="微软雅黑 Light"/>
                <a:ea typeface="微软雅黑 Light"/>
                <a:cs typeface="微软雅黑 Light"/>
              </a:rPr>
              <a:t>深度学习</a:t>
            </a:r>
            <a:r>
              <a:rPr lang="zh-CN" sz="2800">
                <a:latin typeface="微软雅黑 Light"/>
                <a:ea typeface="微软雅黑 Light"/>
                <a:cs typeface="微软雅黑 Light"/>
              </a:rPr>
              <a:t>：依赖</a:t>
            </a:r>
            <a:r>
              <a:rPr lang="en-US" sz="2800">
                <a:solidFill>
                  <a:srgbClr val="FF0000"/>
                </a:solidFill>
                <a:latin typeface="微软雅黑 Light"/>
                <a:ea typeface="微软雅黑 Light"/>
                <a:cs typeface="微软雅黑 Light"/>
              </a:rPr>
              <a:t>CPU</a:t>
            </a:r>
            <a:r>
              <a:rPr lang="en-US" sz="2800">
                <a:latin typeface="微软雅黑 Light"/>
                <a:ea typeface="微软雅黑 Light"/>
                <a:cs typeface="微软雅黑 Light"/>
              </a:rPr>
              <a:t>+</a:t>
            </a:r>
            <a:r>
              <a:rPr lang="en-US" sz="2800">
                <a:solidFill>
                  <a:srgbClr val="FF0000"/>
                </a:solidFill>
                <a:latin typeface="微软雅黑 Light"/>
                <a:ea typeface="微软雅黑 Light"/>
                <a:cs typeface="微软雅黑 Light"/>
              </a:rPr>
              <a:t>GPU</a:t>
            </a:r>
            <a:r>
              <a:rPr lang="zh-CN" sz="2800">
                <a:latin typeface="微软雅黑 Light"/>
                <a:ea typeface="微软雅黑 Light"/>
                <a:cs typeface="微软雅黑 Light"/>
              </a:rPr>
              <a:t>（矩阵运算）</a:t>
            </a:r>
            <a:endParaRPr lang="en-US">
              <a:latin typeface="微软雅黑 Light"/>
              <a:ea typeface="微软雅黑 Light"/>
              <a:cs typeface="微软雅黑 Light"/>
            </a:endParaRPr>
          </a:p>
        </p:txBody>
      </p:sp>
      <p:pic>
        <p:nvPicPr>
          <p:cNvPr id="2" name="图片 1"/>
          <p:cNvPicPr>
            <a:picLocks noChangeAspect="1"/>
          </p:cNvPicPr>
          <p:nvPr/>
        </p:nvPicPr>
        <p:blipFill>
          <a:blip r:embed="rId2"/>
          <a:stretch/>
        </p:blipFill>
        <p:spPr bwMode="auto">
          <a:xfrm>
            <a:off x="761999" y="3433118"/>
            <a:ext cx="3505201" cy="3150243"/>
          </a:xfrm>
          <a:prstGeom prst="rect">
            <a:avLst/>
          </a:prstGeom>
        </p:spPr>
      </p:pic>
      <p:pic>
        <p:nvPicPr>
          <p:cNvPr id="4" name="图片 3"/>
          <p:cNvPicPr>
            <a:picLocks noChangeAspect="1"/>
          </p:cNvPicPr>
          <p:nvPr/>
        </p:nvPicPr>
        <p:blipFill>
          <a:blip r:embed="rId3"/>
          <a:stretch/>
        </p:blipFill>
        <p:spPr bwMode="auto">
          <a:xfrm>
            <a:off x="5105400" y="3418030"/>
            <a:ext cx="3352800" cy="3165332"/>
          </a:xfrm>
          <a:prstGeom prst="rect">
            <a:avLst/>
          </a:prstGeom>
        </p:spPr>
      </p:pic>
      <p:sp>
        <p:nvSpPr>
          <p:cNvPr id="6" name="Rectangle 2"/>
          <p:cNvSpPr>
            <a:spLocks noGrp="1" noChangeArrowheads="1"/>
          </p:cNvSpPr>
          <p:nvPr>
            <p:ph type="title"/>
          </p:nvPr>
        </p:nvSpPr>
        <p:spPr bwMode="auto">
          <a:xfrm>
            <a:off x="457200" y="274955"/>
            <a:ext cx="7177405" cy="1143000"/>
          </a:xfrm>
        </p:spPr>
        <p:txBody>
          <a:bodyPr>
            <a:noAutofit/>
          </a:bodyPr>
          <a:lstStyle/>
          <a:p>
            <a:pPr>
              <a:spcAft>
                <a:spcPts val="0"/>
              </a:spcAft>
              <a:defRPr/>
            </a:pPr>
            <a:r>
              <a:rPr lang="en-US" sz="4000">
                <a:solidFill>
                  <a:srgbClr val="FF0000"/>
                </a:solidFill>
                <a:latin typeface="微软雅黑 Light"/>
                <a:ea typeface="微软雅黑 Light"/>
              </a:rPr>
              <a:t>ML</a:t>
            </a:r>
            <a:r>
              <a:rPr lang="en-US" sz="4000">
                <a:solidFill>
                  <a:schemeClr val="tx1"/>
                </a:solidFill>
                <a:latin typeface="微软雅黑 Light"/>
                <a:ea typeface="微软雅黑 Light"/>
              </a:rPr>
              <a:t> vs </a:t>
            </a:r>
            <a:r>
              <a:rPr lang="en-US" sz="4000">
                <a:solidFill>
                  <a:srgbClr val="FF0000"/>
                </a:solidFill>
                <a:latin typeface="微软雅黑 Light"/>
                <a:ea typeface="微软雅黑 Light"/>
              </a:rPr>
              <a:t>DL</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8" name="图片 7"/>
          <p:cNvPicPr>
            <a:picLocks noChangeAspect="1"/>
          </p:cNvPicPr>
          <p:nvPr/>
        </p:nvPicPr>
        <p:blipFill>
          <a:blip r:embed="rId2"/>
          <a:stretch/>
        </p:blipFill>
        <p:spPr bwMode="auto">
          <a:xfrm>
            <a:off x="609600" y="3276600"/>
            <a:ext cx="3441065" cy="2705735"/>
          </a:xfrm>
          <a:prstGeom prst="rect">
            <a:avLst/>
          </a:prstGeom>
        </p:spPr>
      </p:pic>
      <p:sp>
        <p:nvSpPr>
          <p:cNvPr id="5" name="Rectangle 3"/>
          <p:cNvSpPr txBox="1">
            <a:spLocks noChangeArrowheads="1"/>
          </p:cNvSpPr>
          <p:nvPr/>
        </p:nvSpPr>
        <p:spPr bwMode="auto">
          <a:xfrm>
            <a:off x="457200" y="1143000"/>
            <a:ext cx="8229600" cy="1838325"/>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cs typeface="微软雅黑 Light"/>
              </a:rPr>
              <a:t>不同点：</a:t>
            </a:r>
            <a:r>
              <a:rPr lang="zh-CN" sz="2800">
                <a:solidFill>
                  <a:srgbClr val="FF0000"/>
                </a:solidFill>
                <a:latin typeface="微软雅黑 Light"/>
                <a:ea typeface="微软雅黑 Light"/>
                <a:cs typeface="微软雅黑 Light"/>
              </a:rPr>
              <a:t>特征工程</a:t>
            </a:r>
            <a:r>
              <a:rPr lang="zh-CN" sz="2800">
                <a:solidFill>
                  <a:schemeClr val="tx1"/>
                </a:solidFill>
                <a:latin typeface="微软雅黑 Light"/>
                <a:ea typeface="微软雅黑 Light"/>
                <a:cs typeface="微软雅黑 Light"/>
              </a:rPr>
              <a:t>（</a:t>
            </a:r>
            <a:r>
              <a:rPr lang="zh-CN" sz="2800">
                <a:latin typeface="微软雅黑 Light"/>
                <a:ea typeface="微软雅黑 Light"/>
                <a:cs typeface="微软雅黑 Light"/>
              </a:rPr>
              <a:t>提取学习对象特征的方式）</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机器学习：通过行业</a:t>
            </a:r>
            <a:r>
              <a:rPr lang="zh-CN" sz="2800">
                <a:solidFill>
                  <a:srgbClr val="FF0000"/>
                </a:solidFill>
                <a:latin typeface="微软雅黑 Light"/>
                <a:ea typeface="微软雅黑 Light"/>
                <a:cs typeface="微软雅黑 Light"/>
              </a:rPr>
              <a:t>专家指定</a:t>
            </a:r>
            <a:endParaRPr lang="en-US" sz="2800">
              <a:solidFill>
                <a:srgbClr val="FF0000"/>
              </a:solidFill>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solidFill>
                  <a:srgbClr val="FF0000"/>
                </a:solidFill>
                <a:latin typeface="微软雅黑 Light"/>
                <a:ea typeface="微软雅黑 Light"/>
                <a:cs typeface="微软雅黑 Light"/>
              </a:rPr>
              <a:t>深度学习</a:t>
            </a:r>
            <a:r>
              <a:rPr lang="zh-CN" sz="2800">
                <a:latin typeface="微软雅黑 Light"/>
                <a:ea typeface="微软雅黑 Light"/>
                <a:cs typeface="微软雅黑 Light"/>
              </a:rPr>
              <a:t>：自行发掘（巨大优点，</a:t>
            </a:r>
            <a:r>
              <a:rPr lang="zh-CN" sz="2800">
                <a:solidFill>
                  <a:srgbClr val="FF0000"/>
                </a:solidFill>
                <a:latin typeface="微软雅黑 Light"/>
                <a:ea typeface="微软雅黑 Light"/>
                <a:cs typeface="微软雅黑 Light"/>
              </a:rPr>
              <a:t>认识未知</a:t>
            </a:r>
            <a:r>
              <a:rPr lang="zh-CN" sz="2800">
                <a:latin typeface="微软雅黑 Light"/>
                <a:ea typeface="微软雅黑 Light"/>
                <a:cs typeface="微软雅黑 Light"/>
              </a:rPr>
              <a:t>事物）</a:t>
            </a:r>
            <a:endParaRPr lang="en-US" sz="2800">
              <a:latin typeface="微软雅黑 Light"/>
              <a:ea typeface="微软雅黑 Light"/>
              <a:cs typeface="微软雅黑 Light"/>
            </a:endParaRPr>
          </a:p>
        </p:txBody>
      </p:sp>
      <p:sp>
        <p:nvSpPr>
          <p:cNvPr id="7" name="文本框 6"/>
          <p:cNvSpPr txBox="1"/>
          <p:nvPr/>
        </p:nvSpPr>
        <p:spPr bwMode="auto">
          <a:xfrm>
            <a:off x="4559935" y="3791585"/>
            <a:ext cx="3977005" cy="175323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50000"/>
              </a:lnSpc>
              <a:defRPr/>
            </a:pPr>
            <a:r>
              <a:rPr lang="zh-CN" sz="2400">
                <a:latin typeface="微软雅黑 Light"/>
                <a:ea typeface="微软雅黑 Light"/>
                <a:cs typeface="微软雅黑 Light"/>
              </a:rPr>
              <a:t>花朵的特征：</a:t>
            </a:r>
            <a:endParaRPr lang="en-US" sz="2400">
              <a:latin typeface="微软雅黑 Light"/>
              <a:ea typeface="微软雅黑 Light"/>
              <a:cs typeface="微软雅黑 Light"/>
            </a:endParaRPr>
          </a:p>
          <a:p>
            <a:pPr marL="285750" indent="-285750">
              <a:lnSpc>
                <a:spcPct val="150000"/>
              </a:lnSpc>
              <a:buFont typeface="Wingdings"/>
              <a:buChar char="ü"/>
              <a:defRPr/>
            </a:pPr>
            <a:r>
              <a:rPr lang="zh-CN" sz="2400">
                <a:latin typeface="微软雅黑 Light"/>
                <a:ea typeface="微软雅黑 Light"/>
                <a:cs typeface="微软雅黑 Light"/>
              </a:rPr>
              <a:t>花瓣</a:t>
            </a:r>
            <a:r>
              <a:rPr lang="en-US" sz="2400">
                <a:latin typeface="微软雅黑 Light"/>
                <a:ea typeface="微软雅黑 Light"/>
                <a:cs typeface="微软雅黑 Light"/>
              </a:rPr>
              <a:t>petal</a:t>
            </a:r>
            <a:r>
              <a:rPr lang="zh-CN" sz="2400">
                <a:latin typeface="微软雅黑 Light"/>
                <a:ea typeface="微软雅黑 Light"/>
                <a:cs typeface="微软雅黑 Light"/>
              </a:rPr>
              <a:t>（长度，宽度）</a:t>
            </a:r>
            <a:endParaRPr lang="en-US" sz="2400">
              <a:latin typeface="微软雅黑 Light"/>
              <a:ea typeface="微软雅黑 Light"/>
              <a:cs typeface="微软雅黑 Light"/>
            </a:endParaRPr>
          </a:p>
          <a:p>
            <a:pPr marL="285750" indent="-285750">
              <a:lnSpc>
                <a:spcPct val="150000"/>
              </a:lnSpc>
              <a:buFont typeface="Wingdings"/>
              <a:buChar char="ü"/>
              <a:defRPr/>
            </a:pPr>
            <a:r>
              <a:rPr lang="zh-CN" sz="2400">
                <a:latin typeface="微软雅黑 Light"/>
                <a:ea typeface="微软雅黑 Light"/>
                <a:cs typeface="微软雅黑 Light"/>
              </a:rPr>
              <a:t>花萼</a:t>
            </a:r>
            <a:r>
              <a:rPr lang="en-US" sz="2400">
                <a:latin typeface="微软雅黑 Light"/>
                <a:ea typeface="微软雅黑 Light"/>
                <a:cs typeface="微软雅黑 Light"/>
              </a:rPr>
              <a:t>sepal</a:t>
            </a:r>
            <a:r>
              <a:rPr lang="zh-CN" sz="2400">
                <a:latin typeface="微软雅黑 Light"/>
                <a:ea typeface="微软雅黑 Light"/>
                <a:cs typeface="微软雅黑 Light"/>
              </a:rPr>
              <a:t>（长度，宽度）</a:t>
            </a:r>
            <a:endParaRPr/>
          </a:p>
        </p:txBody>
      </p:sp>
      <p:sp>
        <p:nvSpPr>
          <p:cNvPr id="3" name="Rectangle 2"/>
          <p:cNvSpPr>
            <a:spLocks noGrp="1" noChangeArrowheads="1"/>
          </p:cNvSpPr>
          <p:nvPr>
            <p:ph type="title"/>
          </p:nvPr>
        </p:nvSpPr>
        <p:spPr bwMode="auto">
          <a:xfrm>
            <a:off x="457200" y="274955"/>
            <a:ext cx="7177405" cy="1143000"/>
          </a:xfrm>
        </p:spPr>
        <p:txBody>
          <a:bodyPr>
            <a:noAutofit/>
          </a:bodyPr>
          <a:lstStyle/>
          <a:p>
            <a:pPr>
              <a:spcAft>
                <a:spcPts val="0"/>
              </a:spcAft>
              <a:defRPr/>
            </a:pPr>
            <a:r>
              <a:rPr lang="en-US" sz="4000">
                <a:solidFill>
                  <a:srgbClr val="FF0000"/>
                </a:solidFill>
                <a:latin typeface="微软雅黑 Light"/>
                <a:ea typeface="微软雅黑 Light"/>
              </a:rPr>
              <a:t>ML</a:t>
            </a:r>
            <a:r>
              <a:rPr lang="en-US" sz="4000">
                <a:solidFill>
                  <a:schemeClr val="tx1"/>
                </a:solidFill>
                <a:latin typeface="微软雅黑 Light"/>
                <a:ea typeface="微软雅黑 Light"/>
              </a:rPr>
              <a:t> vs </a:t>
            </a:r>
            <a:r>
              <a:rPr lang="en-US" sz="4000">
                <a:solidFill>
                  <a:srgbClr val="FF0000"/>
                </a:solidFill>
                <a:latin typeface="微软雅黑 Light"/>
                <a:ea typeface="微软雅黑 Light"/>
              </a:rPr>
              <a:t>DL</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图片 2"/>
          <p:cNvPicPr>
            <a:picLocks noChangeAspect="1"/>
          </p:cNvPicPr>
          <p:nvPr/>
        </p:nvPicPr>
        <p:blipFill>
          <a:blip r:embed="rId2"/>
          <a:stretch/>
        </p:blipFill>
        <p:spPr bwMode="auto">
          <a:xfrm>
            <a:off x="76200" y="266700"/>
            <a:ext cx="5405034" cy="6324600"/>
          </a:xfrm>
          <a:prstGeom prst="rect">
            <a:avLst/>
          </a:prstGeom>
        </p:spPr>
      </p:pic>
      <p:sp>
        <p:nvSpPr>
          <p:cNvPr id="6" name="文本框 5"/>
          <p:cNvSpPr txBox="1"/>
          <p:nvPr/>
        </p:nvSpPr>
        <p:spPr bwMode="auto">
          <a:xfrm>
            <a:off x="5457825" y="2133600"/>
            <a:ext cx="3305175" cy="10147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defRPr/>
            </a:pPr>
            <a:r>
              <a:rPr lang="zh-CN" sz="2000">
                <a:latin typeface="微软雅黑 Light"/>
                <a:ea typeface="微软雅黑 Light"/>
              </a:rPr>
              <a:t>你的观点：</a:t>
            </a:r>
            <a:endParaRPr lang="en-US" sz="2000">
              <a:latin typeface="微软雅黑 Light"/>
              <a:ea typeface="微软雅黑 Light"/>
            </a:endParaRPr>
          </a:p>
          <a:p>
            <a:pPr marL="285750" indent="-285750">
              <a:buFont typeface="Wingdings"/>
              <a:buChar char="ü"/>
              <a:defRPr/>
            </a:pPr>
            <a:r>
              <a:rPr lang="zh-CN" sz="2000">
                <a:solidFill>
                  <a:srgbClr val="FF0000"/>
                </a:solidFill>
                <a:latin typeface="微软雅黑 Light"/>
                <a:ea typeface="微软雅黑 Light"/>
              </a:rPr>
              <a:t>高智商</a:t>
            </a:r>
            <a:r>
              <a:rPr lang="zh-CN" sz="2000">
                <a:latin typeface="微软雅黑 Light"/>
                <a:ea typeface="微软雅黑 Light"/>
              </a:rPr>
              <a:t>的人更容易成功？</a:t>
            </a:r>
            <a:endParaRPr lang="en-US" sz="2000">
              <a:latin typeface="微软雅黑 Light"/>
              <a:ea typeface="微软雅黑 Light"/>
            </a:endParaRPr>
          </a:p>
          <a:p>
            <a:pPr marL="285750" indent="-285750">
              <a:buFont typeface="Wingdings"/>
              <a:buChar char="ü"/>
              <a:defRPr/>
            </a:pPr>
            <a:r>
              <a:rPr lang="zh-CN" sz="2000">
                <a:solidFill>
                  <a:srgbClr val="FF0000"/>
                </a:solidFill>
                <a:latin typeface="微软雅黑 Light"/>
                <a:ea typeface="微软雅黑 Light"/>
              </a:rPr>
              <a:t>高情商</a:t>
            </a:r>
            <a:r>
              <a:rPr lang="zh-CN" sz="2000">
                <a:latin typeface="微软雅黑 Light"/>
                <a:ea typeface="微软雅黑 Light"/>
              </a:rPr>
              <a:t>的人更容易成功？</a:t>
            </a:r>
            <a:endParaRPr lang="en-US" sz="2000">
              <a:latin typeface="微软雅黑 Light"/>
              <a:ea typeface="微软雅黑 Light"/>
            </a:endParaRPr>
          </a:p>
        </p:txBody>
      </p:sp>
      <p:sp>
        <p:nvSpPr>
          <p:cNvPr id="9" name="文本框 8"/>
          <p:cNvSpPr txBox="1"/>
          <p:nvPr/>
        </p:nvSpPr>
        <p:spPr bwMode="auto">
          <a:xfrm>
            <a:off x="5440045" y="4191000"/>
            <a:ext cx="3270885" cy="132207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defRPr/>
            </a:pPr>
            <a:r>
              <a:rPr lang="zh-CN" sz="2000">
                <a:latin typeface="微软雅黑 Light"/>
                <a:ea typeface="微软雅黑 Light"/>
              </a:rPr>
              <a:t>我们也许改变不了</a:t>
            </a:r>
            <a:r>
              <a:rPr lang="zh-CN" sz="2000">
                <a:solidFill>
                  <a:srgbClr val="FF0000"/>
                </a:solidFill>
                <a:latin typeface="微软雅黑 Light"/>
                <a:ea typeface="微软雅黑 Light"/>
              </a:rPr>
              <a:t>智商</a:t>
            </a:r>
            <a:endParaRPr lang="en-US" sz="2000">
              <a:solidFill>
                <a:srgbClr val="FF0000"/>
              </a:solidFill>
              <a:latin typeface="微软雅黑 Light"/>
              <a:ea typeface="微软雅黑 Light"/>
            </a:endParaRPr>
          </a:p>
          <a:p>
            <a:pPr>
              <a:defRPr/>
            </a:pPr>
            <a:r>
              <a:rPr lang="zh-CN" sz="2000">
                <a:latin typeface="微软雅黑 Light"/>
                <a:ea typeface="微软雅黑 Light"/>
              </a:rPr>
              <a:t>但我们能改变自己的</a:t>
            </a:r>
            <a:r>
              <a:rPr lang="zh-CN" sz="2000">
                <a:solidFill>
                  <a:srgbClr val="FF0000"/>
                </a:solidFill>
                <a:latin typeface="微软雅黑 Light"/>
                <a:ea typeface="微软雅黑 Light"/>
              </a:rPr>
              <a:t>情商</a:t>
            </a:r>
            <a:endParaRPr lang="en-US" sz="2000">
              <a:solidFill>
                <a:srgbClr val="FF0000"/>
              </a:solidFill>
              <a:latin typeface="微软雅黑 Light"/>
              <a:ea typeface="微软雅黑 Light"/>
            </a:endParaRPr>
          </a:p>
          <a:p>
            <a:pPr>
              <a:defRPr/>
            </a:pPr>
            <a:endParaRPr lang="en-US" sz="2000">
              <a:latin typeface="微软雅黑 Light"/>
              <a:ea typeface="微软雅黑 Light"/>
            </a:endParaRPr>
          </a:p>
          <a:p>
            <a:pPr algn="ctr">
              <a:defRPr/>
            </a:pPr>
            <a:r>
              <a:rPr lang="zh-CN" sz="2000">
                <a:solidFill>
                  <a:srgbClr val="FF0000"/>
                </a:solidFill>
                <a:latin typeface="微软雅黑 Light"/>
                <a:ea typeface="微软雅黑 Light"/>
              </a:rPr>
              <a:t>做一个高情商的人！</a:t>
            </a:r>
            <a:endParaRPr lang="en-US" sz="2000">
              <a:solidFill>
                <a:srgbClr val="FF0000"/>
              </a:solidFill>
              <a:latin typeface="微软雅黑 Light"/>
              <a:ea typeface="微软雅黑 Ligh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Rectangle 3"/>
          <p:cNvSpPr txBox="1">
            <a:spLocks noChangeArrowheads="1"/>
          </p:cNvSpPr>
          <p:nvPr/>
        </p:nvSpPr>
        <p:spPr bwMode="auto">
          <a:xfrm>
            <a:off x="457200" y="1417955"/>
            <a:ext cx="8305800" cy="4906645"/>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spcBef>
                <a:spcPts val="0"/>
              </a:spcBef>
              <a:spcAft>
                <a:spcPts val="0"/>
              </a:spcAft>
              <a:buNone/>
              <a:defRPr/>
            </a:pPr>
            <a:r>
              <a:rPr lang="zh-CN" sz="2800">
                <a:latin typeface="微软雅黑 Light"/>
                <a:ea typeface="微软雅黑 Light"/>
                <a:cs typeface="微软雅黑 Light"/>
              </a:rPr>
              <a:t>不同点：</a:t>
            </a:r>
            <a:r>
              <a:rPr lang="zh-CN" sz="2800">
                <a:solidFill>
                  <a:srgbClr val="FF0000"/>
                </a:solidFill>
                <a:latin typeface="微软雅黑 Light"/>
                <a:ea typeface="微软雅黑 Light"/>
                <a:cs typeface="微软雅黑 Light"/>
              </a:rPr>
              <a:t>运行时间</a:t>
            </a:r>
            <a:r>
              <a:rPr lang="zh-CN" sz="2800">
                <a:solidFill>
                  <a:schemeClr val="tx1"/>
                </a:solidFill>
                <a:latin typeface="微软雅黑 Light"/>
                <a:ea typeface="微软雅黑 Light"/>
                <a:cs typeface="微软雅黑 Light"/>
              </a:rPr>
              <a:t>（</a:t>
            </a:r>
            <a:r>
              <a:rPr lang="zh-CN" sz="2800">
                <a:latin typeface="微软雅黑 Light"/>
                <a:ea typeface="微软雅黑 Light"/>
                <a:cs typeface="微软雅黑 Light"/>
              </a:rPr>
              <a:t>指学习时间）</a:t>
            </a:r>
            <a:endParaRPr lang="en-US" sz="2800">
              <a:latin typeface="微软雅黑 Light"/>
              <a:ea typeface="微软雅黑 Light"/>
              <a:cs typeface="微软雅黑 Light"/>
            </a:endParaRPr>
          </a:p>
          <a:p>
            <a:pPr marL="269875" indent="-269875">
              <a:spcBef>
                <a:spcPts val="1800"/>
              </a:spcBef>
              <a:spcAft>
                <a:spcPts val="0"/>
              </a:spcAft>
              <a:buFont typeface="Wingdings"/>
              <a:buChar char="n"/>
              <a:defRPr/>
            </a:pPr>
            <a:r>
              <a:rPr lang="zh-CN" sz="2800">
                <a:latin typeface="微软雅黑 Light"/>
                <a:ea typeface="微软雅黑 Light"/>
                <a:cs typeface="微软雅黑 Light"/>
              </a:rPr>
              <a:t>机器学习：</a:t>
            </a:r>
            <a:r>
              <a:rPr lang="zh-CN" sz="2800">
                <a:solidFill>
                  <a:srgbClr val="FF0000"/>
                </a:solidFill>
                <a:latin typeface="微软雅黑 Light"/>
                <a:ea typeface="微软雅黑 Light"/>
                <a:cs typeface="微软雅黑 Light"/>
              </a:rPr>
              <a:t>很快</a:t>
            </a:r>
            <a:r>
              <a:rPr lang="zh-CN" sz="2800">
                <a:latin typeface="微软雅黑 Light"/>
                <a:ea typeface="微软雅黑 Light"/>
                <a:cs typeface="微软雅黑 Light"/>
              </a:rPr>
              <a:t>，几秒钟至几小时就可以训练好；</a:t>
            </a:r>
            <a:endParaRPr lang="en-US" sz="2800">
              <a:solidFill>
                <a:srgbClr val="FF0000"/>
              </a:solidFill>
              <a:latin typeface="微软雅黑 Light"/>
              <a:ea typeface="微软雅黑 Light"/>
              <a:cs typeface="微软雅黑 Light"/>
            </a:endParaRPr>
          </a:p>
          <a:p>
            <a:pPr marL="269875" indent="-269875">
              <a:spcBef>
                <a:spcPts val="1800"/>
              </a:spcBef>
              <a:spcAft>
                <a:spcPts val="0"/>
              </a:spcAft>
              <a:buFont typeface="Wingdings"/>
              <a:buChar char="n"/>
              <a:defRPr/>
            </a:pPr>
            <a:r>
              <a:rPr lang="zh-CN" sz="2800">
                <a:solidFill>
                  <a:srgbClr val="FF0000"/>
                </a:solidFill>
                <a:latin typeface="微软雅黑 Light"/>
                <a:ea typeface="微软雅黑 Light"/>
                <a:cs typeface="微软雅黑 Light"/>
              </a:rPr>
              <a:t>深度学习</a:t>
            </a:r>
            <a:r>
              <a:rPr lang="zh-CN" sz="2800">
                <a:latin typeface="微软雅黑 Light"/>
                <a:ea typeface="微软雅黑 Light"/>
                <a:cs typeface="微软雅黑 Light"/>
              </a:rPr>
              <a:t>：需要</a:t>
            </a:r>
            <a:r>
              <a:rPr lang="zh-CN" sz="2800">
                <a:solidFill>
                  <a:srgbClr val="FF0000"/>
                </a:solidFill>
                <a:latin typeface="微软雅黑 Light"/>
                <a:ea typeface="微软雅黑 Light"/>
                <a:cs typeface="微软雅黑 Light"/>
              </a:rPr>
              <a:t>大量时间</a:t>
            </a:r>
            <a:r>
              <a:rPr lang="zh-CN" sz="2800">
                <a:latin typeface="微软雅黑 Light"/>
                <a:ea typeface="微软雅黑 Light"/>
                <a:cs typeface="微软雅黑 Light"/>
              </a:rPr>
              <a:t>来训练，因为有</a:t>
            </a:r>
            <a:r>
              <a:rPr lang="zh-CN" sz="2800">
                <a:solidFill>
                  <a:srgbClr val="FF0000"/>
                </a:solidFill>
                <a:latin typeface="微软雅黑 Light"/>
                <a:ea typeface="微软雅黑 Light"/>
                <a:cs typeface="微软雅黑 Light"/>
              </a:rPr>
              <a:t>太多特征</a:t>
            </a:r>
            <a:r>
              <a:rPr lang="zh-CN" sz="2800">
                <a:solidFill>
                  <a:schemeClr val="tx1"/>
                </a:solidFill>
                <a:latin typeface="微软雅黑 Light"/>
                <a:ea typeface="微软雅黑 Light"/>
                <a:cs typeface="微软雅黑 Light"/>
              </a:rPr>
              <a:t>（</a:t>
            </a:r>
            <a:r>
              <a:rPr lang="zh-CN" sz="2800">
                <a:latin typeface="微软雅黑 Light"/>
                <a:ea typeface="微软雅黑 Light"/>
                <a:cs typeface="微软雅黑 Light"/>
              </a:rPr>
              <a:t>参数）需要去学习。</a:t>
            </a:r>
            <a:endParaRPr lang="en-US" sz="2800">
              <a:latin typeface="微软雅黑 Light"/>
              <a:ea typeface="微软雅黑 Light"/>
              <a:cs typeface="微软雅黑 Light"/>
            </a:endParaRPr>
          </a:p>
          <a:p>
            <a:pPr marL="271780" indent="0">
              <a:spcBef>
                <a:spcPts val="0"/>
              </a:spcBef>
              <a:spcAft>
                <a:spcPts val="0"/>
              </a:spcAft>
              <a:buNone/>
              <a:defRPr/>
            </a:pPr>
            <a:endParaRPr lang="zh-CN" sz="2800">
              <a:latin typeface="微软雅黑 Light"/>
              <a:ea typeface="微软雅黑 Light"/>
              <a:cs typeface="微软雅黑 Light"/>
            </a:endParaRPr>
          </a:p>
          <a:p>
            <a:pPr marL="271780" indent="0">
              <a:spcBef>
                <a:spcPts val="0"/>
              </a:spcBef>
              <a:spcAft>
                <a:spcPts val="0"/>
              </a:spcAft>
              <a:buNone/>
              <a:defRPr/>
            </a:pPr>
            <a:r>
              <a:rPr lang="zh-CN" sz="2800">
                <a:latin typeface="微软雅黑 Light"/>
                <a:ea typeface="微软雅黑 Light"/>
                <a:cs typeface="微软雅黑 Light"/>
              </a:rPr>
              <a:t>顶级的深度学习算法</a:t>
            </a:r>
            <a:r>
              <a:rPr lang="en-US" sz="2800">
                <a:latin typeface="微软雅黑 Light"/>
                <a:ea typeface="微软雅黑 Light"/>
                <a:cs typeface="微软雅黑 Light"/>
              </a:rPr>
              <a:t>ResNet</a:t>
            </a:r>
            <a:r>
              <a:rPr lang="zh-CN" sz="2800">
                <a:latin typeface="微软雅黑 Light"/>
                <a:ea typeface="微软雅黑 Light"/>
                <a:cs typeface="微软雅黑 Light"/>
              </a:rPr>
              <a:t>可能需要花两周的时间训练。</a:t>
            </a:r>
            <a:endParaRPr lang="en-US" sz="2800">
              <a:latin typeface="微软雅黑 Light"/>
              <a:ea typeface="微软雅黑 Light"/>
              <a:cs typeface="微软雅黑 Light"/>
            </a:endParaRPr>
          </a:p>
          <a:p>
            <a:pPr marL="271780" indent="0">
              <a:spcBef>
                <a:spcPts val="0"/>
              </a:spcBef>
              <a:spcAft>
                <a:spcPts val="0"/>
              </a:spcAft>
              <a:buNone/>
              <a:defRPr/>
            </a:pPr>
            <a:endParaRPr lang="en-US" sz="2800">
              <a:latin typeface="微软雅黑 Light"/>
              <a:ea typeface="微软雅黑 Light"/>
              <a:cs typeface="微软雅黑 Light"/>
            </a:endParaRPr>
          </a:p>
          <a:p>
            <a:pPr marL="271780" indent="0">
              <a:spcBef>
                <a:spcPts val="0"/>
              </a:spcBef>
              <a:spcAft>
                <a:spcPts val="0"/>
              </a:spcAft>
              <a:buNone/>
              <a:defRPr/>
            </a:pPr>
            <a:r>
              <a:rPr lang="zh-CN" sz="2800">
                <a:latin typeface="微软雅黑 Light"/>
                <a:ea typeface="微软雅黑 Light"/>
                <a:cs typeface="微软雅黑 Light"/>
              </a:rPr>
              <a:t>优势在于模型一旦训练好，在预测任务上面就运行很快。</a:t>
            </a:r>
            <a:endParaRPr lang="en-US" sz="2800">
              <a:latin typeface="微软雅黑 Light"/>
              <a:ea typeface="微软雅黑 Light"/>
              <a:cs typeface="微软雅黑 Light"/>
            </a:endParaRPr>
          </a:p>
        </p:txBody>
      </p:sp>
      <p:sp>
        <p:nvSpPr>
          <p:cNvPr id="3" name="Rectangle 2"/>
          <p:cNvSpPr>
            <a:spLocks noGrp="1" noChangeArrowheads="1"/>
          </p:cNvSpPr>
          <p:nvPr>
            <p:ph type="title"/>
          </p:nvPr>
        </p:nvSpPr>
        <p:spPr bwMode="auto">
          <a:xfrm>
            <a:off x="457200" y="274955"/>
            <a:ext cx="7177405" cy="1143000"/>
          </a:xfrm>
        </p:spPr>
        <p:txBody>
          <a:bodyPr>
            <a:noAutofit/>
          </a:bodyPr>
          <a:lstStyle/>
          <a:p>
            <a:pPr>
              <a:spcAft>
                <a:spcPts val="0"/>
              </a:spcAft>
              <a:defRPr/>
            </a:pPr>
            <a:r>
              <a:rPr lang="en-US" sz="4000">
                <a:solidFill>
                  <a:srgbClr val="FF0000"/>
                </a:solidFill>
                <a:latin typeface="微软雅黑 Light"/>
                <a:ea typeface="微软雅黑 Light"/>
              </a:rPr>
              <a:t>ML</a:t>
            </a:r>
            <a:r>
              <a:rPr lang="en-US" sz="4000">
                <a:solidFill>
                  <a:schemeClr val="tx1"/>
                </a:solidFill>
                <a:latin typeface="微软雅黑 Light"/>
                <a:ea typeface="微软雅黑 Light"/>
              </a:rPr>
              <a:t> vs </a:t>
            </a:r>
            <a:r>
              <a:rPr lang="en-US" sz="4000">
                <a:solidFill>
                  <a:srgbClr val="FF0000"/>
                </a:solidFill>
                <a:latin typeface="微软雅黑 Light"/>
                <a:ea typeface="微软雅黑 Light"/>
              </a:rPr>
              <a:t>DL</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Rectangle 3"/>
          <p:cNvSpPr txBox="1">
            <a:spLocks noChangeArrowheads="1"/>
          </p:cNvSpPr>
          <p:nvPr/>
        </p:nvSpPr>
        <p:spPr bwMode="auto">
          <a:xfrm>
            <a:off x="457200" y="1143000"/>
            <a:ext cx="8534400" cy="5562600"/>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cs typeface="微软雅黑 Light"/>
              </a:rPr>
              <a:t>不同点：</a:t>
            </a:r>
            <a:r>
              <a:rPr lang="zh-CN" sz="2800">
                <a:solidFill>
                  <a:srgbClr val="FF0000"/>
                </a:solidFill>
                <a:latin typeface="微软雅黑 Light"/>
                <a:ea typeface="微软雅黑 Light"/>
                <a:cs typeface="微软雅黑 Light"/>
              </a:rPr>
              <a:t>可理解性</a:t>
            </a:r>
            <a:r>
              <a:rPr lang="zh-CN" sz="2800">
                <a:latin typeface="微软雅黑 Light"/>
                <a:ea typeface="微软雅黑 Light"/>
                <a:cs typeface="微软雅黑 Light"/>
              </a:rPr>
              <a:t>（指学习的结果）</a:t>
            </a:r>
            <a:endParaRPr lang="en-US" sz="2800">
              <a:latin typeface="微软雅黑 Light"/>
              <a:ea typeface="微软雅黑 Light"/>
              <a:cs typeface="微软雅黑 Light"/>
            </a:endParaRPr>
          </a:p>
          <a:p>
            <a:pPr marL="457200" indent="-457200">
              <a:spcBef>
                <a:spcPts val="1800"/>
              </a:spcBef>
              <a:spcAft>
                <a:spcPts val="0"/>
              </a:spcAft>
              <a:buFont typeface="Wingdings"/>
              <a:buChar char="n"/>
              <a:defRPr/>
            </a:pPr>
            <a:r>
              <a:rPr lang="zh-CN" sz="2800">
                <a:latin typeface="微软雅黑 Light"/>
                <a:ea typeface="微软雅黑 Light"/>
                <a:cs typeface="微软雅黑 Light"/>
              </a:rPr>
              <a:t>机器学习：结果</a:t>
            </a:r>
            <a:r>
              <a:rPr lang="zh-CN" sz="2800">
                <a:solidFill>
                  <a:srgbClr val="FF0000"/>
                </a:solidFill>
                <a:latin typeface="微软雅黑 Light"/>
                <a:ea typeface="微软雅黑 Light"/>
                <a:cs typeface="微软雅黑 Light"/>
              </a:rPr>
              <a:t>容易理解</a:t>
            </a:r>
            <a:endParaRPr lang="en-US" sz="2800">
              <a:latin typeface="微软雅黑 Light"/>
              <a:ea typeface="微软雅黑 Light"/>
              <a:cs typeface="微软雅黑 Light"/>
            </a:endParaRPr>
          </a:p>
          <a:p>
            <a:pPr marL="271780" indent="0">
              <a:spcBef>
                <a:spcPts val="0"/>
              </a:spcBef>
              <a:spcAft>
                <a:spcPts val="0"/>
              </a:spcAft>
              <a:buNone/>
              <a:defRPr/>
            </a:pPr>
            <a:r>
              <a:rPr lang="zh-CN" sz="2800">
                <a:latin typeface="微软雅黑 Light"/>
                <a:ea typeface="微软雅黑 Light"/>
                <a:cs typeface="微软雅黑 Light"/>
              </a:rPr>
              <a:t>例如，决策树算法，可以明确地把规则列出来，每一个规则，每一个特征，都可以理解。</a:t>
            </a:r>
            <a:endParaRPr lang="en-US" sz="2800">
              <a:solidFill>
                <a:srgbClr val="FF0000"/>
              </a:solidFill>
              <a:latin typeface="微软雅黑 Light"/>
              <a:ea typeface="微软雅黑 Light"/>
              <a:cs typeface="微软雅黑 Light"/>
            </a:endParaRPr>
          </a:p>
          <a:p>
            <a:pPr marL="457200" indent="-457200">
              <a:spcBef>
                <a:spcPts val="1800"/>
              </a:spcBef>
              <a:spcAft>
                <a:spcPts val="0"/>
              </a:spcAft>
              <a:buFont typeface="Wingdings"/>
              <a:buChar char="n"/>
              <a:defRPr/>
            </a:pPr>
            <a:r>
              <a:rPr lang="zh-CN" sz="2800">
                <a:solidFill>
                  <a:srgbClr val="FF0000"/>
                </a:solidFill>
                <a:latin typeface="微软雅黑 Light"/>
                <a:ea typeface="微软雅黑 Light"/>
                <a:cs typeface="微软雅黑 Light"/>
              </a:rPr>
              <a:t>深度学习</a:t>
            </a:r>
            <a:r>
              <a:rPr lang="zh-CN" sz="2800">
                <a:latin typeface="微软雅黑 Light"/>
                <a:ea typeface="微软雅黑 Light"/>
                <a:cs typeface="微软雅黑 Light"/>
              </a:rPr>
              <a:t>：结果</a:t>
            </a:r>
            <a:r>
              <a:rPr lang="zh-CN" sz="2800">
                <a:solidFill>
                  <a:srgbClr val="FF0000"/>
                </a:solidFill>
                <a:latin typeface="微软雅黑 Light"/>
                <a:ea typeface="微软雅黑 Light"/>
                <a:cs typeface="微软雅黑 Light"/>
              </a:rPr>
              <a:t>难以理解</a:t>
            </a:r>
            <a:endParaRPr lang="zh-CN" sz="2800">
              <a:latin typeface="微软雅黑 Light"/>
              <a:ea typeface="微软雅黑 Light"/>
              <a:cs typeface="微软雅黑 Light"/>
            </a:endParaRPr>
          </a:p>
          <a:p>
            <a:pPr marL="271780" indent="0">
              <a:spcBef>
                <a:spcPts val="0"/>
              </a:spcBef>
              <a:spcAft>
                <a:spcPts val="0"/>
              </a:spcAft>
              <a:buNone/>
              <a:defRPr/>
            </a:pPr>
            <a:r>
              <a:rPr lang="zh-CN" sz="2800">
                <a:latin typeface="微软雅黑 Light"/>
                <a:ea typeface="微软雅黑 Light"/>
                <a:cs typeface="微软雅黑 Light"/>
              </a:rPr>
              <a:t>例如，用深度学习方法来批改论文，也许训练出来的模型对论文评分都十分的准确，但是无法理解模型到底是什么规则。</a:t>
            </a:r>
            <a:endParaRPr/>
          </a:p>
          <a:p>
            <a:pPr marL="271780" indent="0">
              <a:spcBef>
                <a:spcPts val="0"/>
              </a:spcBef>
              <a:spcAft>
                <a:spcPts val="0"/>
              </a:spcAft>
              <a:buNone/>
              <a:defRPr/>
            </a:pPr>
            <a:r>
              <a:rPr lang="zh-CN" sz="2800">
                <a:latin typeface="微软雅黑 Light"/>
                <a:ea typeface="微软雅黑 Light"/>
                <a:cs typeface="微软雅黑 Light"/>
              </a:rPr>
              <a:t>拿了低分的同学质问“凭啥我的分这么低？”你也哑口无言</a:t>
            </a:r>
            <a:r>
              <a:rPr lang="en-US" sz="2800">
                <a:latin typeface="微软雅黑 Light"/>
                <a:ea typeface="微软雅黑 Light"/>
                <a:cs typeface="微软雅黑 Light"/>
              </a:rPr>
              <a:t>····</a:t>
            </a:r>
            <a:r>
              <a:rPr lang="zh-CN" sz="2800">
                <a:latin typeface="微软雅黑 Light"/>
                <a:ea typeface="微软雅黑 Light"/>
                <a:cs typeface="微软雅黑 Light"/>
              </a:rPr>
              <a:t>因为深度学习模型太复杂，内部的规则很难理解。</a:t>
            </a:r>
            <a:endParaRPr lang="en-US" sz="2800">
              <a:latin typeface="微软雅黑 Light"/>
              <a:ea typeface="微软雅黑 Light"/>
              <a:cs typeface="微软雅黑 Light"/>
            </a:endParaRPr>
          </a:p>
        </p:txBody>
      </p:sp>
      <p:sp>
        <p:nvSpPr>
          <p:cNvPr id="3" name="Rectangle 2"/>
          <p:cNvSpPr>
            <a:spLocks noGrp="1" noChangeArrowheads="1"/>
          </p:cNvSpPr>
          <p:nvPr>
            <p:ph type="title"/>
          </p:nvPr>
        </p:nvSpPr>
        <p:spPr bwMode="auto">
          <a:xfrm>
            <a:off x="457200" y="274955"/>
            <a:ext cx="7177405" cy="1143000"/>
          </a:xfrm>
        </p:spPr>
        <p:txBody>
          <a:bodyPr>
            <a:noAutofit/>
          </a:bodyPr>
          <a:lstStyle/>
          <a:p>
            <a:pPr>
              <a:spcAft>
                <a:spcPts val="0"/>
              </a:spcAft>
              <a:defRPr/>
            </a:pPr>
            <a:r>
              <a:rPr lang="en-US" sz="4000">
                <a:solidFill>
                  <a:srgbClr val="FF0000"/>
                </a:solidFill>
                <a:latin typeface="微软雅黑 Light"/>
                <a:ea typeface="微软雅黑 Light"/>
              </a:rPr>
              <a:t>ML</a:t>
            </a:r>
            <a:r>
              <a:rPr lang="en-US" sz="4000">
                <a:solidFill>
                  <a:schemeClr val="tx1"/>
                </a:solidFill>
                <a:latin typeface="微软雅黑 Light"/>
                <a:ea typeface="微软雅黑 Light"/>
              </a:rPr>
              <a:t> vs </a:t>
            </a:r>
            <a:r>
              <a:rPr lang="en-US" sz="4000">
                <a:solidFill>
                  <a:srgbClr val="FF0000"/>
                </a:solidFill>
                <a:latin typeface="微软雅黑 Light"/>
                <a:ea typeface="微软雅黑 Light"/>
              </a:rPr>
              <a:t>DL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459" name="Rectangle 3"/>
          <p:cNvSpPr>
            <a:spLocks noGrp="1" noChangeArrowheads="1"/>
          </p:cNvSpPr>
          <p:nvPr>
            <p:ph idx="1"/>
          </p:nvPr>
        </p:nvSpPr>
        <p:spPr bwMode="auto">
          <a:xfrm>
            <a:off x="457200" y="2895600"/>
            <a:ext cx="8229600" cy="609600"/>
          </a:xfrm>
          <a:prstGeom prst="rect">
            <a:avLst/>
          </a:prstGeom>
          <a:ln>
            <a:noFill/>
          </a:ln>
        </p:spPr>
        <p:txBody>
          <a:bodyPr/>
          <a:lstStyle/>
          <a:p>
            <a:pPr marL="0" indent="0" algn="ctr">
              <a:spcBef>
                <a:spcPts val="600"/>
              </a:spcBef>
              <a:spcAft>
                <a:spcPts val="600"/>
              </a:spcAft>
              <a:buSzPct val="100000"/>
              <a:buNone/>
              <a:defRPr/>
            </a:pPr>
            <a:r>
              <a:rPr lang="en-US" sz="4800">
                <a:latin typeface="微软雅黑 Light"/>
                <a:ea typeface="微软雅黑 Light"/>
                <a:cs typeface="微软雅黑 Light"/>
              </a:rPr>
              <a:t>What is </a:t>
            </a:r>
            <a:r>
              <a:rPr lang="en-US" sz="4800">
                <a:solidFill>
                  <a:srgbClr val="FF0000"/>
                </a:solidFill>
                <a:latin typeface="微软雅黑 Light"/>
                <a:ea typeface="微软雅黑 Light"/>
                <a:cs typeface="微软雅黑 Light"/>
              </a:rPr>
              <a:t>AI</a:t>
            </a:r>
            <a:r>
              <a:rPr lang="zh-CN" sz="4800">
                <a:latin typeface="微软雅黑 Light"/>
                <a:ea typeface="微软雅黑 Light"/>
                <a:cs typeface="微软雅黑 Light"/>
              </a:rPr>
              <a:t>？</a:t>
            </a:r>
            <a:endParaRPr lang="en-US" sz="4800">
              <a:latin typeface="微软雅黑 Light"/>
              <a:ea typeface="微软雅黑 Light"/>
              <a:cs typeface="微软雅黑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122" name="Rectangle 2"/>
          <p:cNvSpPr>
            <a:spLocks noGrp="1" noChangeArrowheads="1"/>
          </p:cNvSpPr>
          <p:nvPr>
            <p:ph type="title"/>
          </p:nvPr>
        </p:nvSpPr>
        <p:spPr bwMode="auto"/>
        <p:txBody>
          <a:bodyPr>
            <a:normAutofit/>
          </a:bodyPr>
          <a:lstStyle/>
          <a:p>
            <a:pPr>
              <a:spcAft>
                <a:spcPts val="0"/>
              </a:spcAft>
              <a:defRPr/>
            </a:pPr>
            <a:r>
              <a:rPr lang="en-US" sz="4000">
                <a:solidFill>
                  <a:schemeClr val="tx1"/>
                </a:solidFill>
                <a:latin typeface="微软雅黑 Light"/>
                <a:ea typeface="微软雅黑 Light"/>
              </a:rPr>
              <a:t>Artificial Intelligence </a:t>
            </a:r>
            <a:r>
              <a:rPr lang="en-US" sz="4000">
                <a:solidFill>
                  <a:srgbClr val="FF0000"/>
                </a:solidFill>
                <a:latin typeface="微软雅黑 Light"/>
                <a:ea typeface="微软雅黑 Light"/>
              </a:rPr>
              <a:t>(AI)</a:t>
            </a:r>
            <a:endParaRPr/>
          </a:p>
        </p:txBody>
      </p:sp>
      <p:sp>
        <p:nvSpPr>
          <p:cNvPr id="5" name="Rectangle 3"/>
          <p:cNvSpPr txBox="1">
            <a:spLocks noChangeArrowheads="1"/>
          </p:cNvSpPr>
          <p:nvPr/>
        </p:nvSpPr>
        <p:spPr bwMode="auto">
          <a:xfrm>
            <a:off x="457200" y="1219200"/>
            <a:ext cx="8229600" cy="4648200"/>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cs typeface="微软雅黑 Light"/>
              </a:rPr>
              <a:t>我们身边的人工智能：你是否意识到了？</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en-US" sz="2800">
                <a:solidFill>
                  <a:srgbClr val="FF0000"/>
                </a:solidFill>
                <a:latin typeface="微软雅黑 Light"/>
                <a:ea typeface="微软雅黑 Light"/>
                <a:cs typeface="微软雅黑 Light"/>
              </a:rPr>
              <a:t>Siri</a:t>
            </a:r>
            <a:r>
              <a:rPr lang="en-US" sz="2800">
                <a:latin typeface="微软雅黑 Light"/>
                <a:ea typeface="微软雅黑 Light"/>
                <a:cs typeface="微软雅黑 Light"/>
              </a:rPr>
              <a:t>: iPhone, iPad</a:t>
            </a:r>
            <a:r>
              <a:rPr lang="zh-CN" sz="2800">
                <a:latin typeface="微软雅黑 Light"/>
                <a:ea typeface="微软雅黑 Light"/>
                <a:cs typeface="微软雅黑 Light"/>
              </a:rPr>
              <a:t>和你的</a:t>
            </a:r>
            <a:r>
              <a:rPr lang="en-US" sz="2800">
                <a:latin typeface="微软雅黑 Light"/>
                <a:ea typeface="微软雅黑 Light"/>
                <a:cs typeface="微软雅黑 Light"/>
              </a:rPr>
              <a:t>Mac</a:t>
            </a:r>
            <a:r>
              <a:rPr lang="zh-CN" sz="2800">
                <a:latin typeface="微软雅黑 Light"/>
                <a:ea typeface="微软雅黑 Light"/>
                <a:cs typeface="微软雅黑 Light"/>
              </a:rPr>
              <a:t>中</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solidFill>
                  <a:srgbClr val="FF0000"/>
                </a:solidFill>
                <a:latin typeface="微软雅黑 Light"/>
                <a:ea typeface="微软雅黑 Light"/>
                <a:cs typeface="微软雅黑 Light"/>
              </a:rPr>
              <a:t>小爱同学</a:t>
            </a:r>
            <a:r>
              <a:rPr lang="zh-CN" sz="2800">
                <a:latin typeface="微软雅黑 Light"/>
                <a:ea typeface="微软雅黑 Light"/>
                <a:cs typeface="微软雅黑 Light"/>
              </a:rPr>
              <a:t>：小米手机</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solidFill>
                  <a:srgbClr val="FF0000"/>
                </a:solidFill>
                <a:latin typeface="微软雅黑 Light"/>
                <a:ea typeface="微软雅黑 Light"/>
                <a:cs typeface="微软雅黑 Light"/>
              </a:rPr>
              <a:t>微软小冰</a:t>
            </a:r>
            <a:r>
              <a:rPr lang="zh-CN" sz="2800">
                <a:latin typeface="微软雅黑 Light"/>
                <a:ea typeface="微软雅黑 Light"/>
                <a:cs typeface="微软雅黑 Light"/>
              </a:rPr>
              <a:t>：</a:t>
            </a:r>
            <a:r>
              <a:rPr lang="en-US" sz="2800">
                <a:latin typeface="微软雅黑 Light"/>
                <a:ea typeface="微软雅黑 Light"/>
                <a:cs typeface="微软雅黑 Light"/>
              </a:rPr>
              <a:t>Cortana, </a:t>
            </a:r>
            <a:r>
              <a:rPr lang="zh-CN" sz="2800">
                <a:latin typeface="微软雅黑 Light"/>
                <a:ea typeface="微软雅黑 Light"/>
                <a:cs typeface="微软雅黑 Light"/>
              </a:rPr>
              <a:t>微软</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solidFill>
                  <a:srgbClr val="FF0000"/>
                </a:solidFill>
                <a:latin typeface="微软雅黑 Light"/>
                <a:ea typeface="微软雅黑 Light"/>
                <a:cs typeface="微软雅黑 Light"/>
              </a:rPr>
              <a:t>阿尔法狗</a:t>
            </a:r>
            <a:r>
              <a:rPr lang="zh-CN" sz="2800">
                <a:latin typeface="微软雅黑 Light"/>
                <a:ea typeface="微软雅黑 Light"/>
                <a:cs typeface="微软雅黑 Light"/>
              </a:rPr>
              <a:t>：</a:t>
            </a:r>
            <a:r>
              <a:rPr lang="en-US" sz="2800">
                <a:latin typeface="微软雅黑 Light"/>
                <a:ea typeface="微软雅黑 Light"/>
                <a:cs typeface="微软雅黑 Light"/>
              </a:rPr>
              <a:t>AlphaGo, </a:t>
            </a:r>
            <a:r>
              <a:rPr lang="zh-CN" sz="2800">
                <a:latin typeface="微软雅黑 Light"/>
                <a:ea typeface="微软雅黑 Light"/>
                <a:cs typeface="微软雅黑 Light"/>
              </a:rPr>
              <a:t>谷歌</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搜索引擎：</a:t>
            </a:r>
            <a:r>
              <a:rPr lang="zh-CN" sz="2800">
                <a:solidFill>
                  <a:srgbClr val="FF0000"/>
                </a:solidFill>
                <a:latin typeface="微软雅黑 Light"/>
                <a:ea typeface="微软雅黑 Light"/>
                <a:cs typeface="微软雅黑 Light"/>
              </a:rPr>
              <a:t>百度</a:t>
            </a:r>
            <a:r>
              <a:rPr lang="zh-CN" sz="2800">
                <a:latin typeface="微软雅黑 Light"/>
                <a:ea typeface="微软雅黑 Light"/>
                <a:cs typeface="微软雅黑 Light"/>
              </a:rPr>
              <a:t>，</a:t>
            </a:r>
            <a:r>
              <a:rPr lang="zh-CN" sz="2800">
                <a:solidFill>
                  <a:srgbClr val="FF0000"/>
                </a:solidFill>
                <a:latin typeface="微软雅黑 Light"/>
                <a:ea typeface="微软雅黑 Light"/>
                <a:cs typeface="微软雅黑 Light"/>
              </a:rPr>
              <a:t>谷歌</a:t>
            </a:r>
            <a:endParaRPr lang="en-US" sz="2800">
              <a:solidFill>
                <a:srgbClr val="FF0000"/>
              </a:solidFill>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solidFill>
                  <a:srgbClr val="FF0000"/>
                </a:solidFill>
                <a:latin typeface="微软雅黑 Light"/>
                <a:ea typeface="微软雅黑 Light"/>
                <a:cs typeface="微软雅黑 Light"/>
              </a:rPr>
              <a:t>自动驾驶</a:t>
            </a:r>
            <a:r>
              <a:rPr lang="zh-CN" sz="2800">
                <a:latin typeface="微软雅黑 Light"/>
                <a:ea typeface="微软雅黑 Light"/>
                <a:cs typeface="微软雅黑 Light"/>
              </a:rPr>
              <a:t>：</a:t>
            </a:r>
            <a:r>
              <a:rPr lang="en-US" sz="2800">
                <a:latin typeface="微软雅黑 Light"/>
                <a:ea typeface="微软雅黑 Light"/>
                <a:cs typeface="微软雅黑 Light"/>
              </a:rPr>
              <a:t>AutoPilot, </a:t>
            </a:r>
            <a:r>
              <a:rPr lang="zh-CN" sz="2800">
                <a:latin typeface="微软雅黑 Light"/>
                <a:ea typeface="微软雅黑 Light"/>
                <a:cs typeface="微软雅黑 Light"/>
              </a:rPr>
              <a:t>特斯拉</a:t>
            </a:r>
            <a:endParaRPr lang="en-US" sz="2800">
              <a:latin typeface="微软雅黑 Light"/>
              <a:ea typeface="微软雅黑 Light"/>
              <a:cs typeface="微软雅黑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122" name="Rectangle 2"/>
          <p:cNvSpPr>
            <a:spLocks noGrp="1" noChangeArrowheads="1"/>
          </p:cNvSpPr>
          <p:nvPr>
            <p:ph type="title"/>
          </p:nvPr>
        </p:nvSpPr>
        <p:spPr bwMode="auto"/>
        <p:txBody>
          <a:bodyPr>
            <a:normAutofit/>
          </a:bodyPr>
          <a:lstStyle/>
          <a:p>
            <a:pPr>
              <a:spcAft>
                <a:spcPts val="0"/>
              </a:spcAft>
              <a:defRPr/>
            </a:pPr>
            <a:r>
              <a:rPr lang="en-US" sz="4000">
                <a:solidFill>
                  <a:schemeClr val="tx1"/>
                </a:solidFill>
                <a:latin typeface="微软雅黑 Light"/>
                <a:ea typeface="微软雅黑 Light"/>
              </a:rPr>
              <a:t>Artificial Intelligence </a:t>
            </a:r>
            <a:r>
              <a:rPr lang="en-US" sz="4000">
                <a:solidFill>
                  <a:srgbClr val="FF0000"/>
                </a:solidFill>
                <a:latin typeface="微软雅黑 Light"/>
                <a:ea typeface="微软雅黑 Light"/>
              </a:rPr>
              <a:t>(AI)</a:t>
            </a:r>
            <a:endParaRPr/>
          </a:p>
        </p:txBody>
      </p:sp>
      <p:sp>
        <p:nvSpPr>
          <p:cNvPr id="5" name="Rectangle 3"/>
          <p:cNvSpPr txBox="1">
            <a:spLocks noChangeArrowheads="1"/>
          </p:cNvSpPr>
          <p:nvPr/>
        </p:nvSpPr>
        <p:spPr bwMode="auto">
          <a:xfrm>
            <a:off x="457200" y="1219200"/>
            <a:ext cx="8040370" cy="762000"/>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solidFill>
                  <a:srgbClr val="FF0000"/>
                </a:solidFill>
                <a:latin typeface="微软雅黑 Light"/>
                <a:ea typeface="微软雅黑 Light"/>
                <a:cs typeface="微软雅黑 Light"/>
              </a:rPr>
              <a:t>斯皮尔伯格</a:t>
            </a:r>
            <a:r>
              <a:rPr lang="zh-CN" sz="2800">
                <a:latin typeface="微软雅黑 Light"/>
                <a:ea typeface="微软雅黑 Light"/>
                <a:cs typeface="微软雅黑 Light"/>
              </a:rPr>
              <a:t>的著名电影</a:t>
            </a:r>
            <a:r>
              <a:rPr lang="en-US" sz="2800">
                <a:latin typeface="微软雅黑 Light"/>
                <a:ea typeface="微软雅黑 Light"/>
                <a:cs typeface="微软雅黑 Light"/>
              </a:rPr>
              <a:t>《</a:t>
            </a:r>
            <a:r>
              <a:rPr lang="en-US" sz="2800">
                <a:solidFill>
                  <a:srgbClr val="FF0000"/>
                </a:solidFill>
                <a:latin typeface="微软雅黑 Light"/>
                <a:ea typeface="微软雅黑 Light"/>
                <a:cs typeface="微软雅黑 Light"/>
              </a:rPr>
              <a:t>AI</a:t>
            </a:r>
            <a:r>
              <a:rPr lang="en-US" sz="2800">
                <a:latin typeface="微软雅黑 Light"/>
                <a:ea typeface="微软雅黑 Light"/>
                <a:cs typeface="微软雅黑 Light"/>
              </a:rPr>
              <a:t>》(</a:t>
            </a:r>
            <a:r>
              <a:rPr lang="zh-CN" sz="2800">
                <a:latin typeface="微软雅黑 Light"/>
                <a:ea typeface="微软雅黑 Light"/>
                <a:cs typeface="微软雅黑 Light"/>
              </a:rPr>
              <a:t>人工智能，豆瓣</a:t>
            </a:r>
            <a:r>
              <a:rPr lang="en-US" sz="2800">
                <a:solidFill>
                  <a:srgbClr val="FF0000"/>
                </a:solidFill>
                <a:latin typeface="微软雅黑 Light"/>
                <a:ea typeface="微软雅黑 Light"/>
                <a:cs typeface="微软雅黑 Light"/>
              </a:rPr>
              <a:t>8.6</a:t>
            </a:r>
            <a:r>
              <a:rPr lang="en-US" sz="2800">
                <a:latin typeface="微软雅黑 Light"/>
                <a:ea typeface="微软雅黑 Light"/>
                <a:cs typeface="微软雅黑 Light"/>
              </a:rPr>
              <a:t>)</a:t>
            </a:r>
            <a:endParaRPr/>
          </a:p>
        </p:txBody>
      </p:sp>
      <p:pic>
        <p:nvPicPr>
          <p:cNvPr id="2" name="图片 1"/>
          <p:cNvPicPr>
            <a:picLocks noChangeAspect="1"/>
          </p:cNvPicPr>
          <p:nvPr/>
        </p:nvPicPr>
        <p:blipFill>
          <a:blip r:embed="rId2"/>
          <a:stretch/>
        </p:blipFill>
        <p:spPr bwMode="auto">
          <a:xfrm>
            <a:off x="4687330" y="2113612"/>
            <a:ext cx="3810000" cy="4330137"/>
          </a:xfrm>
          <a:prstGeom prst="rect">
            <a:avLst/>
          </a:prstGeom>
        </p:spPr>
      </p:pic>
      <p:pic>
        <p:nvPicPr>
          <p:cNvPr id="3" name="图片 2"/>
          <p:cNvPicPr>
            <a:picLocks noChangeAspect="1"/>
          </p:cNvPicPr>
          <p:nvPr/>
        </p:nvPicPr>
        <p:blipFill>
          <a:blip r:embed="rId3"/>
          <a:stretch/>
        </p:blipFill>
        <p:spPr bwMode="auto">
          <a:xfrm>
            <a:off x="457200" y="2113612"/>
            <a:ext cx="3797388" cy="433013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122" name="Rectangle 2"/>
          <p:cNvSpPr>
            <a:spLocks noGrp="1" noChangeArrowheads="1"/>
          </p:cNvSpPr>
          <p:nvPr>
            <p:ph type="title"/>
          </p:nvPr>
        </p:nvSpPr>
        <p:spPr bwMode="auto"/>
        <p:txBody>
          <a:bodyPr>
            <a:normAutofit/>
          </a:bodyPr>
          <a:lstStyle/>
          <a:p>
            <a:pPr>
              <a:spcAft>
                <a:spcPts val="0"/>
              </a:spcAft>
              <a:defRPr/>
            </a:pPr>
            <a:r>
              <a:rPr lang="en-US" sz="4000">
                <a:solidFill>
                  <a:schemeClr val="tx1"/>
                </a:solidFill>
                <a:latin typeface="微软雅黑 Light"/>
                <a:ea typeface="微软雅黑 Light"/>
              </a:rPr>
              <a:t>Artificial Intelligence </a:t>
            </a:r>
            <a:r>
              <a:rPr lang="en-US" sz="4000">
                <a:solidFill>
                  <a:srgbClr val="FF0000"/>
                </a:solidFill>
                <a:latin typeface="微软雅黑 Light"/>
                <a:ea typeface="微软雅黑 Light"/>
              </a:rPr>
              <a:t>(AI)</a:t>
            </a:r>
            <a:endParaRPr/>
          </a:p>
        </p:txBody>
      </p:sp>
      <p:sp>
        <p:nvSpPr>
          <p:cNvPr id="5" name="Rectangle 3"/>
          <p:cNvSpPr txBox="1">
            <a:spLocks noChangeArrowheads="1"/>
          </p:cNvSpPr>
          <p:nvPr/>
        </p:nvSpPr>
        <p:spPr bwMode="auto">
          <a:xfrm>
            <a:off x="457200" y="1219200"/>
            <a:ext cx="8063865" cy="762000"/>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solidFill>
                  <a:srgbClr val="FF0000"/>
                </a:solidFill>
                <a:latin typeface="微软雅黑 Light"/>
                <a:ea typeface="微软雅黑 Light"/>
                <a:cs typeface="微软雅黑 Light"/>
              </a:rPr>
              <a:t>阿西莫夫</a:t>
            </a:r>
            <a:r>
              <a:rPr lang="zh-CN" sz="2800">
                <a:latin typeface="微软雅黑 Light"/>
                <a:ea typeface="微软雅黑 Light"/>
                <a:cs typeface="微软雅黑 Light"/>
              </a:rPr>
              <a:t>的著名小说“</a:t>
            </a:r>
            <a:r>
              <a:rPr lang="zh-CN" sz="2800">
                <a:solidFill>
                  <a:srgbClr val="FF0000"/>
                </a:solidFill>
                <a:latin typeface="微软雅黑 Light"/>
                <a:ea typeface="微软雅黑 Light"/>
                <a:cs typeface="微软雅黑 Light"/>
              </a:rPr>
              <a:t>机器人系列</a:t>
            </a:r>
            <a:r>
              <a:rPr lang="zh-CN" sz="2800">
                <a:latin typeface="微软雅黑 Light"/>
                <a:ea typeface="微软雅黑 Light"/>
                <a:cs typeface="微软雅黑 Light"/>
              </a:rPr>
              <a:t>”，迷倒无数人</a:t>
            </a:r>
            <a:endParaRPr lang="en-US" sz="2800">
              <a:latin typeface="微软雅黑 Light"/>
              <a:ea typeface="微软雅黑 Light"/>
              <a:cs typeface="微软雅黑 Light"/>
            </a:endParaRPr>
          </a:p>
        </p:txBody>
      </p:sp>
      <p:pic>
        <p:nvPicPr>
          <p:cNvPr id="3" name="图片 2"/>
          <p:cNvPicPr>
            <a:picLocks noChangeAspect="1"/>
          </p:cNvPicPr>
          <p:nvPr/>
        </p:nvPicPr>
        <p:blipFill>
          <a:blip r:embed="rId2"/>
          <a:stretch/>
        </p:blipFill>
        <p:spPr bwMode="auto">
          <a:xfrm>
            <a:off x="457200" y="2199460"/>
            <a:ext cx="3133725" cy="4219575"/>
          </a:xfrm>
          <a:prstGeom prst="rect">
            <a:avLst/>
          </a:prstGeom>
        </p:spPr>
      </p:pic>
      <p:pic>
        <p:nvPicPr>
          <p:cNvPr id="4" name="图片 3"/>
          <p:cNvPicPr>
            <a:picLocks noChangeAspect="1"/>
          </p:cNvPicPr>
          <p:nvPr/>
        </p:nvPicPr>
        <p:blipFill>
          <a:blip r:embed="rId3"/>
          <a:stretch/>
        </p:blipFill>
        <p:spPr bwMode="auto">
          <a:xfrm>
            <a:off x="4724399" y="2199460"/>
            <a:ext cx="3917623" cy="420927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122" name="Rectangle 2"/>
          <p:cNvSpPr>
            <a:spLocks noGrp="1" noChangeArrowheads="1"/>
          </p:cNvSpPr>
          <p:nvPr>
            <p:ph type="title"/>
          </p:nvPr>
        </p:nvSpPr>
        <p:spPr bwMode="auto"/>
        <p:txBody>
          <a:bodyPr>
            <a:normAutofit/>
          </a:bodyPr>
          <a:lstStyle/>
          <a:p>
            <a:pPr>
              <a:spcAft>
                <a:spcPts val="0"/>
              </a:spcAft>
              <a:defRPr/>
            </a:pPr>
            <a:r>
              <a:rPr lang="en-US" sz="4000">
                <a:solidFill>
                  <a:schemeClr val="tx1"/>
                </a:solidFill>
                <a:latin typeface="微软雅黑 Light"/>
                <a:ea typeface="微软雅黑 Light"/>
              </a:rPr>
              <a:t>Artificial Intelligence </a:t>
            </a:r>
            <a:r>
              <a:rPr lang="en-US" sz="4000">
                <a:solidFill>
                  <a:srgbClr val="FF0000"/>
                </a:solidFill>
                <a:latin typeface="微软雅黑 Light"/>
                <a:ea typeface="微软雅黑 Light"/>
              </a:rPr>
              <a:t>(AI)</a:t>
            </a:r>
            <a:endParaRPr/>
          </a:p>
        </p:txBody>
      </p:sp>
      <p:sp>
        <p:nvSpPr>
          <p:cNvPr id="5" name="Rectangle 3"/>
          <p:cNvSpPr txBox="1">
            <a:spLocks noChangeArrowheads="1"/>
          </p:cNvSpPr>
          <p:nvPr/>
        </p:nvSpPr>
        <p:spPr bwMode="auto">
          <a:xfrm>
            <a:off x="457200" y="1219200"/>
            <a:ext cx="7863205" cy="5105400"/>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400" dirty="0">
                <a:latin typeface="微软雅黑 Light"/>
                <a:ea typeface="微软雅黑 Light"/>
                <a:cs typeface="微软雅黑 Light"/>
              </a:rPr>
              <a:t>什么是人工智能？</a:t>
            </a:r>
            <a:endParaRPr lang="en-US" sz="2400" dirty="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400" dirty="0">
                <a:latin typeface="微软雅黑 Light"/>
                <a:ea typeface="微软雅黑 Light"/>
                <a:cs typeface="微软雅黑 Light"/>
              </a:rPr>
              <a:t>火爆：“</a:t>
            </a:r>
            <a:r>
              <a:rPr lang="en-US" sz="2400" dirty="0">
                <a:latin typeface="微软雅黑 Light"/>
                <a:ea typeface="微软雅黑 Light"/>
                <a:cs typeface="微软雅黑 Light"/>
              </a:rPr>
              <a:t>2020</a:t>
            </a:r>
            <a:r>
              <a:rPr lang="zh-CN" sz="2400" dirty="0">
                <a:latin typeface="微软雅黑 Light"/>
                <a:ea typeface="微软雅黑 Light"/>
                <a:cs typeface="微软雅黑 Light"/>
              </a:rPr>
              <a:t>年度中国媒体十大流行语”</a:t>
            </a:r>
            <a:endParaRPr lang="en-US" sz="2400" dirty="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400" dirty="0">
                <a:latin typeface="微软雅黑 Light"/>
                <a:ea typeface="微软雅黑 Light"/>
                <a:cs typeface="微软雅黑 Light"/>
              </a:rPr>
              <a:t>特点：模仿</a:t>
            </a:r>
            <a:r>
              <a:rPr lang="zh-CN" sz="2400" dirty="0">
                <a:solidFill>
                  <a:srgbClr val="FF0000"/>
                </a:solidFill>
                <a:latin typeface="微软雅黑 Light"/>
                <a:ea typeface="微软雅黑 Light"/>
                <a:cs typeface="微软雅黑 Light"/>
              </a:rPr>
              <a:t>人脑的思维方式</a:t>
            </a:r>
            <a:endParaRPr lang="en-US" sz="2400" dirty="0">
              <a:solidFill>
                <a:srgbClr val="FF0000"/>
              </a:solidFill>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400" dirty="0">
                <a:latin typeface="微软雅黑 Light"/>
                <a:ea typeface="微软雅黑 Light"/>
                <a:cs typeface="微软雅黑 Light"/>
              </a:rPr>
              <a:t>目标：解决那些</a:t>
            </a:r>
            <a:r>
              <a:rPr lang="zh-CN" sz="2400" dirty="0">
                <a:solidFill>
                  <a:srgbClr val="FF0000"/>
                </a:solidFill>
                <a:latin typeface="微软雅黑 Light"/>
                <a:ea typeface="微软雅黑 Light"/>
                <a:cs typeface="微软雅黑 Light"/>
              </a:rPr>
              <a:t>难以总结明确规律</a:t>
            </a:r>
            <a:r>
              <a:rPr lang="zh-CN" sz="2400" dirty="0">
                <a:latin typeface="微软雅黑 Light"/>
                <a:ea typeface="微软雅黑 Light"/>
                <a:cs typeface="微软雅黑 Light"/>
              </a:rPr>
              <a:t>的复杂问题</a:t>
            </a:r>
            <a:endParaRPr lang="en-US" sz="2400" dirty="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400" dirty="0">
                <a:latin typeface="微软雅黑 Light"/>
                <a:ea typeface="微软雅黑 Light"/>
                <a:cs typeface="微软雅黑 Light"/>
              </a:rPr>
              <a:t>应用：</a:t>
            </a:r>
            <a:r>
              <a:rPr lang="zh-CN" sz="2400" dirty="0">
                <a:solidFill>
                  <a:srgbClr val="FF0000"/>
                </a:solidFill>
                <a:latin typeface="微软雅黑 Light"/>
                <a:ea typeface="微软雅黑 Light"/>
                <a:cs typeface="微软雅黑 Light"/>
              </a:rPr>
              <a:t>自动化交易</a:t>
            </a:r>
            <a:r>
              <a:rPr lang="zh-CN" sz="2400" dirty="0">
                <a:latin typeface="微软雅黑 Light"/>
                <a:ea typeface="微软雅黑 Light"/>
                <a:cs typeface="微软雅黑 Light"/>
              </a:rPr>
              <a:t>，</a:t>
            </a:r>
            <a:r>
              <a:rPr lang="zh-CN" sz="2400" dirty="0">
                <a:solidFill>
                  <a:srgbClr val="FF0000"/>
                </a:solidFill>
                <a:latin typeface="微软雅黑 Light"/>
                <a:ea typeface="微软雅黑 Light"/>
                <a:cs typeface="微软雅黑 Light"/>
              </a:rPr>
              <a:t>专家系统</a:t>
            </a:r>
            <a:r>
              <a:rPr lang="zh-CN" sz="2400" dirty="0">
                <a:latin typeface="微软雅黑 Light"/>
                <a:ea typeface="微软雅黑 Light"/>
                <a:cs typeface="微软雅黑 Light"/>
              </a:rPr>
              <a:t>，图像识别，视觉识别，语言识别，机器人</a:t>
            </a:r>
            <a:endParaRPr lang="en-US" sz="2400" dirty="0">
              <a:solidFill>
                <a:srgbClr val="FF0000"/>
              </a:solidFill>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400" dirty="0">
                <a:latin typeface="微软雅黑 Light"/>
                <a:ea typeface="微软雅黑 Light"/>
                <a:cs typeface="微软雅黑 Light"/>
              </a:rPr>
              <a:t>最热门领域：</a:t>
            </a:r>
            <a:r>
              <a:rPr lang="zh-CN" sz="2400" dirty="0">
                <a:solidFill>
                  <a:srgbClr val="FF0000"/>
                </a:solidFill>
                <a:latin typeface="微软雅黑 Light"/>
                <a:ea typeface="微软雅黑 Light"/>
                <a:cs typeface="微软雅黑 Light"/>
              </a:rPr>
              <a:t>机器学习</a:t>
            </a:r>
            <a:r>
              <a:rPr lang="zh-CN" sz="2400" dirty="0">
                <a:latin typeface="微软雅黑 Light"/>
                <a:ea typeface="微软雅黑 Light"/>
                <a:cs typeface="微软雅黑 Light"/>
              </a:rPr>
              <a:t>，</a:t>
            </a:r>
            <a:r>
              <a:rPr lang="zh-CN" sz="2400" dirty="0">
                <a:solidFill>
                  <a:srgbClr val="FF0000"/>
                </a:solidFill>
                <a:latin typeface="微软雅黑 Light"/>
                <a:ea typeface="微软雅黑 Light"/>
                <a:cs typeface="微软雅黑 Light"/>
              </a:rPr>
              <a:t>深度学习</a:t>
            </a:r>
            <a:r>
              <a:rPr lang="zh-CN" sz="2400" dirty="0">
                <a:latin typeface="微软雅黑 Light"/>
                <a:ea typeface="微软雅黑 Light"/>
                <a:cs typeface="微软雅黑 Light"/>
              </a:rPr>
              <a:t>（神经网络）</a:t>
            </a:r>
            <a:endParaRPr lang="en-US" sz="2400" dirty="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en-US" sz="2400" dirty="0">
                <a:solidFill>
                  <a:srgbClr val="00B0F0"/>
                </a:solidFill>
                <a:latin typeface="微软雅黑 Light"/>
                <a:ea typeface="微软雅黑 Light"/>
                <a:cs typeface="微软雅黑 Light"/>
              </a:rPr>
              <a:t>AI</a:t>
            </a:r>
            <a:r>
              <a:rPr lang="zh-CN" sz="2400" dirty="0">
                <a:solidFill>
                  <a:srgbClr val="00B0F0"/>
                </a:solidFill>
                <a:latin typeface="微软雅黑 Light"/>
                <a:ea typeface="微软雅黑 Light"/>
                <a:cs typeface="微软雅黑 Light"/>
              </a:rPr>
              <a:t>真正可怕的地方在于，它会</a:t>
            </a:r>
            <a:r>
              <a:rPr lang="zh-CN" sz="2400" dirty="0">
                <a:solidFill>
                  <a:srgbClr val="FF0000"/>
                </a:solidFill>
                <a:latin typeface="微软雅黑 Light"/>
                <a:ea typeface="微软雅黑 Light"/>
                <a:cs typeface="微软雅黑 Light"/>
              </a:rPr>
              <a:t>取代不少人类的职业</a:t>
            </a:r>
            <a:endParaRPr lang="en-US" sz="2400" dirty="0">
              <a:solidFill>
                <a:srgbClr val="FF0000"/>
              </a:solidFill>
              <a:latin typeface="微软雅黑 Light"/>
              <a:ea typeface="微软雅黑 Light"/>
              <a:cs typeface="微软雅黑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459" name="Rectangle 3"/>
          <p:cNvSpPr>
            <a:spLocks noGrp="1" noChangeArrowheads="1"/>
          </p:cNvSpPr>
          <p:nvPr>
            <p:ph idx="1"/>
          </p:nvPr>
        </p:nvSpPr>
        <p:spPr bwMode="auto">
          <a:xfrm>
            <a:off x="457200" y="2895600"/>
            <a:ext cx="8229600" cy="609600"/>
          </a:xfrm>
          <a:prstGeom prst="rect">
            <a:avLst/>
          </a:prstGeom>
          <a:ln>
            <a:noFill/>
          </a:ln>
        </p:spPr>
        <p:txBody>
          <a:bodyPr/>
          <a:lstStyle/>
          <a:p>
            <a:pPr marL="0" indent="0" algn="ctr">
              <a:spcBef>
                <a:spcPts val="600"/>
              </a:spcBef>
              <a:spcAft>
                <a:spcPts val="600"/>
              </a:spcAft>
              <a:buSzPct val="100000"/>
              <a:buNone/>
              <a:defRPr/>
            </a:pPr>
            <a:r>
              <a:rPr lang="en-US" sz="4800">
                <a:latin typeface="微软雅黑 Light"/>
                <a:ea typeface="微软雅黑 Light"/>
                <a:cs typeface="微软雅黑 Light"/>
              </a:rPr>
              <a:t>What is </a:t>
            </a:r>
            <a:r>
              <a:rPr lang="en-US" sz="4800">
                <a:solidFill>
                  <a:srgbClr val="FF0000"/>
                </a:solidFill>
                <a:latin typeface="微软雅黑 Light"/>
                <a:ea typeface="微软雅黑 Light"/>
                <a:cs typeface="微软雅黑 Light"/>
              </a:rPr>
              <a:t>Machine Learning</a:t>
            </a:r>
            <a:r>
              <a:rPr lang="zh-CN" sz="4800">
                <a:latin typeface="微软雅黑 Light"/>
                <a:ea typeface="微软雅黑 Light"/>
                <a:cs typeface="微软雅黑 Light"/>
              </a:rPr>
              <a:t>？</a:t>
            </a:r>
            <a:endParaRPr lang="en-US" sz="4800">
              <a:latin typeface="微软雅黑 Light"/>
              <a:ea typeface="微软雅黑 Light"/>
              <a:cs typeface="微软雅黑 Ligh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122" name="Rectangle 2"/>
          <p:cNvSpPr>
            <a:spLocks noGrp="1" noChangeArrowheads="1"/>
          </p:cNvSpPr>
          <p:nvPr>
            <p:ph type="title"/>
          </p:nvPr>
        </p:nvSpPr>
        <p:spPr bwMode="auto"/>
        <p:txBody>
          <a:bodyPr>
            <a:normAutofit/>
          </a:bodyPr>
          <a:lstStyle/>
          <a:p>
            <a:pPr>
              <a:spcAft>
                <a:spcPts val="0"/>
              </a:spcAft>
              <a:defRPr/>
            </a:pPr>
            <a:r>
              <a:rPr lang="en-US" sz="4000">
                <a:solidFill>
                  <a:schemeClr val="tx1"/>
                </a:solidFill>
                <a:latin typeface="微软雅黑 Light"/>
                <a:ea typeface="微软雅黑 Light"/>
              </a:rPr>
              <a:t>Machine Learning </a:t>
            </a:r>
            <a:r>
              <a:rPr lang="en-US" sz="4000">
                <a:solidFill>
                  <a:srgbClr val="FF0000"/>
                </a:solidFill>
                <a:latin typeface="微软雅黑 Light"/>
                <a:ea typeface="微软雅黑 Light"/>
              </a:rPr>
              <a:t>(ML)</a:t>
            </a:r>
            <a:endParaRPr/>
          </a:p>
        </p:txBody>
      </p:sp>
      <p:sp>
        <p:nvSpPr>
          <p:cNvPr id="5" name="Rectangle 3"/>
          <p:cNvSpPr txBox="1">
            <a:spLocks noChangeArrowheads="1"/>
          </p:cNvSpPr>
          <p:nvPr/>
        </p:nvSpPr>
        <p:spPr bwMode="auto">
          <a:xfrm>
            <a:off x="457200" y="1219200"/>
            <a:ext cx="8148320" cy="5105400"/>
          </a:xfrm>
          <a:prstGeom prst="rect">
            <a:avLst/>
          </a:prstGeom>
          <a:noFill/>
          <a:ln>
            <a:noFill/>
          </a:ln>
        </p:spPr>
        <p:txBody>
          <a:bodyPr vert="horz" wrap="square" lIns="91440" tIns="45720" rIns="91440" bIns="45720" numCol="1" anchor="t" anchorCtr="0" compatLnSpc="1"/>
          <a:lstStyle>
            <a:lvl1pPr marL="365125" indent="-255905" algn="l">
              <a:spcBef>
                <a:spcPts val="400"/>
              </a:spcBef>
              <a:spcAft>
                <a:spcPts val="0"/>
              </a:spcAft>
              <a:buClr>
                <a:schemeClr val="accent1"/>
              </a:buClr>
              <a:buSzPct val="68000"/>
              <a:buFont typeface="Wingdings 3"/>
              <a:buChar char=""/>
              <a:defRPr sz="2700">
                <a:solidFill>
                  <a:schemeClr val="tx1"/>
                </a:solidFill>
                <a:latin typeface="+mn-lt"/>
                <a:ea typeface="+mn-ea"/>
                <a:cs typeface="+mn-cs"/>
              </a:defRPr>
            </a:lvl1pPr>
            <a:lvl2pPr marL="621030" indent="-228600" algn="l">
              <a:spcBef>
                <a:spcPts val="325"/>
              </a:spcBef>
              <a:spcAft>
                <a:spcPts val="0"/>
              </a:spcAft>
              <a:buClr>
                <a:schemeClr val="accent1"/>
              </a:buClr>
              <a:buFont typeface="Verdana"/>
              <a:buChar char="◦"/>
              <a:defRPr sz="2300">
                <a:solidFill>
                  <a:schemeClr val="tx1"/>
                </a:solidFill>
                <a:latin typeface="+mn-lt"/>
                <a:ea typeface="+mn-ea"/>
                <a:cs typeface="+mn-cs"/>
              </a:defRPr>
            </a:lvl2pPr>
            <a:lvl3pPr marL="859155" indent="-228600" algn="l">
              <a:spcBef>
                <a:spcPts val="350"/>
              </a:spcBef>
              <a:spcAft>
                <a:spcPts val="0"/>
              </a:spcAft>
              <a:buClr>
                <a:schemeClr val="accent2"/>
              </a:buClr>
              <a:buSzPct val="100000"/>
              <a:buFont typeface="Wingdings 2"/>
              <a:buChar char=""/>
              <a:defRPr sz="2100">
                <a:solidFill>
                  <a:schemeClr val="tx1"/>
                </a:solidFill>
                <a:latin typeface="+mn-lt"/>
                <a:ea typeface="+mn-ea"/>
                <a:cs typeface="+mn-cs"/>
              </a:defRPr>
            </a:lvl3pPr>
            <a:lvl4pPr marL="1143000" indent="-228600" algn="l">
              <a:spcBef>
                <a:spcPts val="350"/>
              </a:spcBef>
              <a:spcAft>
                <a:spcPts val="0"/>
              </a:spcAft>
              <a:buClr>
                <a:schemeClr val="accent2"/>
              </a:buClr>
              <a:buFont typeface="Wingdings 2"/>
              <a:buChar char=""/>
              <a:defRPr sz="1900">
                <a:solidFill>
                  <a:schemeClr val="tx1"/>
                </a:solidFill>
                <a:latin typeface="+mn-lt"/>
                <a:ea typeface="+mn-ea"/>
                <a:cs typeface="+mn-cs"/>
              </a:defRPr>
            </a:lvl4pPr>
            <a:lvl5pPr marL="1371600" indent="-228600" algn="l">
              <a:spcBef>
                <a:spcPts val="350"/>
              </a:spcBef>
              <a:spcAft>
                <a:spcPts val="0"/>
              </a:spcAft>
              <a:buClr>
                <a:schemeClr val="accent2"/>
              </a:buClr>
              <a:buFont typeface="Wingdings 2"/>
              <a:buChar char=""/>
              <a:defRPr>
                <a:solidFill>
                  <a:schemeClr val="tx1"/>
                </a:solidFill>
                <a:latin typeface="+mn-lt"/>
                <a:ea typeface="+mn-ea"/>
                <a:cs typeface="+mn-cs"/>
              </a:defRPr>
            </a:lvl5pPr>
            <a:lvl6pPr marL="1600200" indent="-228600" algn="l">
              <a:spcBef>
                <a:spcPts val="350"/>
              </a:spcBef>
              <a:buClr>
                <a:schemeClr val="accent3"/>
              </a:buClr>
              <a:buFont typeface="Wingdings 2"/>
              <a:buChar char=""/>
              <a:defRPr sz="1800">
                <a:solidFill>
                  <a:schemeClr val="tx1"/>
                </a:solidFill>
                <a:latin typeface="+mn-lt"/>
                <a:ea typeface="+mn-ea"/>
                <a:cs typeface="+mn-cs"/>
              </a:defRPr>
            </a:lvl6pPr>
            <a:lvl7pPr marL="1828800" indent="-228600" algn="l">
              <a:spcBef>
                <a:spcPts val="350"/>
              </a:spcBef>
              <a:buClr>
                <a:schemeClr val="accent3"/>
              </a:buClr>
              <a:buFont typeface="Wingdings 2"/>
              <a:buChar char=""/>
              <a:defRPr sz="1600">
                <a:solidFill>
                  <a:schemeClr val="tx1"/>
                </a:solidFill>
                <a:latin typeface="+mn-lt"/>
                <a:ea typeface="+mn-ea"/>
                <a:cs typeface="+mn-cs"/>
              </a:defRPr>
            </a:lvl7pPr>
            <a:lvl8pPr marL="2057400" indent="-228600" algn="l">
              <a:spcBef>
                <a:spcPts val="350"/>
              </a:spcBef>
              <a:buClr>
                <a:schemeClr val="accent3"/>
              </a:buClr>
              <a:buFont typeface="Wingdings 2"/>
              <a:buChar char=""/>
              <a:defRPr sz="1600">
                <a:solidFill>
                  <a:schemeClr val="tx1"/>
                </a:solidFill>
                <a:latin typeface="+mn-lt"/>
                <a:ea typeface="+mn-ea"/>
                <a:cs typeface="+mn-cs"/>
              </a:defRPr>
            </a:lvl8pPr>
            <a:lvl9pPr marL="2286000" indent="-228600" algn="l">
              <a:spcBef>
                <a:spcPts val="350"/>
              </a:spcBef>
              <a:buClr>
                <a:schemeClr val="accent3"/>
              </a:buClr>
              <a:buFont typeface="Wingdings 2"/>
              <a:buChar char=""/>
              <a:defRPr sz="1600">
                <a:solidFill>
                  <a:schemeClr val="tx1"/>
                </a:solidFill>
                <a:latin typeface="+mn-lt"/>
                <a:ea typeface="+mn-ea"/>
                <a:cs typeface="+mn-cs"/>
              </a:defRPr>
            </a:lvl9pPr>
          </a:lstStyle>
          <a:p>
            <a:pPr marL="0" indent="0">
              <a:lnSpc>
                <a:spcPct val="150000"/>
              </a:lnSpc>
              <a:spcBef>
                <a:spcPts val="0"/>
              </a:spcBef>
              <a:spcAft>
                <a:spcPts val="0"/>
              </a:spcAft>
              <a:buNone/>
              <a:defRPr/>
            </a:pPr>
            <a:r>
              <a:rPr lang="zh-CN" sz="2800">
                <a:latin typeface="微软雅黑 Light"/>
                <a:ea typeface="微软雅黑 Light"/>
                <a:cs typeface="微软雅黑 Light"/>
              </a:rPr>
              <a:t>什么是机器学习？</a:t>
            </a:r>
            <a:endParaRPr lang="en-US" sz="2800">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并</a:t>
            </a:r>
            <a:r>
              <a:rPr lang="zh-CN" sz="2800">
                <a:solidFill>
                  <a:srgbClr val="FF0000"/>
                </a:solidFill>
                <a:latin typeface="微软雅黑 Light"/>
                <a:ea typeface="微软雅黑 Light"/>
                <a:cs typeface="微软雅黑 Light"/>
              </a:rPr>
              <a:t>不神秘</a:t>
            </a:r>
            <a:r>
              <a:rPr lang="en-US" sz="2800">
                <a:latin typeface="微软雅黑 Light"/>
                <a:ea typeface="微软雅黑 Light"/>
                <a:cs typeface="微软雅黑 Light"/>
              </a:rPr>
              <a:t>(</a:t>
            </a:r>
            <a:r>
              <a:rPr lang="zh-CN" sz="2800">
                <a:latin typeface="微软雅黑 Light"/>
                <a:ea typeface="微软雅黑 Light"/>
                <a:cs typeface="微软雅黑 Light"/>
              </a:rPr>
              <a:t>不是玄学</a:t>
            </a:r>
            <a:r>
              <a:rPr lang="en-US" sz="2800">
                <a:latin typeface="微软雅黑 Light"/>
                <a:ea typeface="微软雅黑 Light"/>
                <a:cs typeface="微软雅黑 Light"/>
              </a:rPr>
              <a:t>)</a:t>
            </a:r>
            <a:r>
              <a:rPr lang="zh-CN" sz="2800">
                <a:latin typeface="微软雅黑 Light"/>
                <a:ea typeface="微软雅黑 Light"/>
                <a:cs typeface="微软雅黑 Light"/>
              </a:rPr>
              <a:t>，也并</a:t>
            </a:r>
            <a:r>
              <a:rPr lang="zh-CN" sz="2800">
                <a:solidFill>
                  <a:srgbClr val="FF0000"/>
                </a:solidFill>
                <a:latin typeface="微软雅黑 Light"/>
                <a:ea typeface="微软雅黑 Light"/>
                <a:cs typeface="微软雅黑 Light"/>
              </a:rPr>
              <a:t>不复杂</a:t>
            </a:r>
            <a:r>
              <a:rPr lang="en-US" sz="2800">
                <a:latin typeface="微软雅黑 Light"/>
                <a:ea typeface="微软雅黑 Light"/>
                <a:cs typeface="微软雅黑 Light"/>
              </a:rPr>
              <a:t>(</a:t>
            </a:r>
            <a:r>
              <a:rPr lang="zh-CN" sz="2800">
                <a:latin typeface="微软雅黑 Light"/>
                <a:ea typeface="微软雅黑 Light"/>
                <a:cs typeface="微软雅黑 Light"/>
              </a:rPr>
              <a:t>不是火箭科学，只要花点时间就一定能学会</a:t>
            </a:r>
            <a:r>
              <a:rPr lang="en-US" sz="2800">
                <a:latin typeface="微软雅黑 Light"/>
                <a:ea typeface="微软雅黑 Light"/>
                <a:cs typeface="微软雅黑 Light"/>
              </a:rPr>
              <a:t>)</a:t>
            </a:r>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做什么？</a:t>
            </a:r>
            <a:r>
              <a:rPr lang="zh-CN" sz="2800" b="1">
                <a:solidFill>
                  <a:srgbClr val="FF0000"/>
                </a:solidFill>
                <a:latin typeface="微软雅黑 Light"/>
                <a:ea typeface="微软雅黑 Light"/>
                <a:cs typeface="微软雅黑 Light"/>
              </a:rPr>
              <a:t>从现有信息中学习</a:t>
            </a:r>
            <a:r>
              <a:rPr lang="en-US" sz="2800" b="1">
                <a:solidFill>
                  <a:srgbClr val="FF0000"/>
                </a:solidFill>
                <a:latin typeface="微软雅黑 Light"/>
                <a:ea typeface="微软雅黑 Light"/>
                <a:cs typeface="微软雅黑 Light"/>
              </a:rPr>
              <a:t>(</a:t>
            </a:r>
            <a:r>
              <a:rPr lang="zh-CN" sz="2800" b="1">
                <a:solidFill>
                  <a:srgbClr val="FF0000"/>
                </a:solidFill>
                <a:latin typeface="微软雅黑 Light"/>
                <a:ea typeface="微软雅黑 Light"/>
                <a:cs typeface="微软雅黑 Light"/>
              </a:rPr>
              <a:t>提取</a:t>
            </a:r>
            <a:r>
              <a:rPr lang="en-US" sz="2800" b="1">
                <a:solidFill>
                  <a:srgbClr val="FF0000"/>
                </a:solidFill>
                <a:latin typeface="微软雅黑 Light"/>
                <a:ea typeface="微软雅黑 Light"/>
                <a:cs typeface="微软雅黑 Light"/>
              </a:rPr>
              <a:t>)</a:t>
            </a:r>
            <a:r>
              <a:rPr lang="zh-CN" sz="2800" b="1">
                <a:solidFill>
                  <a:srgbClr val="FF0000"/>
                </a:solidFill>
                <a:latin typeface="微软雅黑 Light"/>
                <a:ea typeface="微软雅黑 Light"/>
                <a:cs typeface="微软雅黑 Light"/>
              </a:rPr>
              <a:t>知识</a:t>
            </a:r>
            <a:endParaRPr lang="en-US" sz="2800" b="1">
              <a:solidFill>
                <a:srgbClr val="FF0000"/>
              </a:solidFill>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两大目标？</a:t>
            </a:r>
            <a:r>
              <a:rPr lang="zh-CN" sz="2800">
                <a:solidFill>
                  <a:srgbClr val="FF0000"/>
                </a:solidFill>
                <a:latin typeface="微软雅黑 Light"/>
                <a:ea typeface="微软雅黑 Light"/>
                <a:cs typeface="微软雅黑 Light"/>
              </a:rPr>
              <a:t>预测</a:t>
            </a:r>
            <a:r>
              <a:rPr lang="en-US" sz="2800">
                <a:latin typeface="微软雅黑 Light"/>
                <a:ea typeface="微软雅黑 Light"/>
                <a:cs typeface="微软雅黑 Light"/>
              </a:rPr>
              <a:t>(</a:t>
            </a:r>
            <a:r>
              <a:rPr lang="zh-CN" sz="2800">
                <a:latin typeface="微软雅黑 Light"/>
                <a:ea typeface="微软雅黑 Light"/>
                <a:cs typeface="微软雅黑 Light"/>
              </a:rPr>
              <a:t>如市场预测</a:t>
            </a:r>
            <a:r>
              <a:rPr lang="en-US" sz="2800">
                <a:latin typeface="微软雅黑 Light"/>
                <a:ea typeface="微软雅黑 Light"/>
                <a:cs typeface="微软雅黑 Light"/>
              </a:rPr>
              <a:t>)</a:t>
            </a:r>
            <a:r>
              <a:rPr lang="zh-CN" sz="2800">
                <a:latin typeface="微软雅黑 Light"/>
                <a:ea typeface="微软雅黑 Light"/>
                <a:cs typeface="微软雅黑 Light"/>
              </a:rPr>
              <a:t>，</a:t>
            </a:r>
            <a:r>
              <a:rPr lang="zh-CN" sz="2800">
                <a:solidFill>
                  <a:srgbClr val="FF0000"/>
                </a:solidFill>
                <a:latin typeface="微软雅黑 Light"/>
                <a:ea typeface="微软雅黑 Light"/>
                <a:cs typeface="微软雅黑 Light"/>
              </a:rPr>
              <a:t>分类</a:t>
            </a:r>
            <a:r>
              <a:rPr lang="en-US" sz="2800">
                <a:latin typeface="微软雅黑 Light"/>
                <a:ea typeface="微软雅黑 Light"/>
                <a:cs typeface="微软雅黑 Light"/>
              </a:rPr>
              <a:t>(</a:t>
            </a:r>
            <a:r>
              <a:rPr lang="zh-CN" sz="2800">
                <a:latin typeface="微软雅黑 Light"/>
                <a:ea typeface="微软雅黑 Light"/>
                <a:cs typeface="微软雅黑 Light"/>
              </a:rPr>
              <a:t>如癌症诊断</a:t>
            </a:r>
            <a:r>
              <a:rPr lang="en-US" sz="2800">
                <a:latin typeface="微软雅黑 Light"/>
                <a:ea typeface="微软雅黑 Light"/>
                <a:cs typeface="微软雅黑 Light"/>
              </a:rPr>
              <a:t>)</a:t>
            </a:r>
            <a:endParaRPr lang="en-US" sz="2800">
              <a:solidFill>
                <a:srgbClr val="FF0000"/>
              </a:solidFill>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应用：</a:t>
            </a:r>
            <a:r>
              <a:rPr lang="zh-CN" sz="2800">
                <a:solidFill>
                  <a:srgbClr val="FF0000"/>
                </a:solidFill>
                <a:latin typeface="微软雅黑 Light"/>
                <a:ea typeface="微软雅黑 Light"/>
                <a:cs typeface="微软雅黑 Light"/>
              </a:rPr>
              <a:t>投资判断</a:t>
            </a:r>
            <a:r>
              <a:rPr lang="zh-CN" sz="2800">
                <a:latin typeface="微软雅黑 Light"/>
                <a:ea typeface="微软雅黑 Light"/>
                <a:cs typeface="微软雅黑 Light"/>
              </a:rPr>
              <a:t>，</a:t>
            </a:r>
            <a:r>
              <a:rPr lang="zh-CN" sz="2800">
                <a:solidFill>
                  <a:srgbClr val="FF0000"/>
                </a:solidFill>
                <a:latin typeface="微软雅黑 Light"/>
                <a:ea typeface="微软雅黑 Light"/>
                <a:cs typeface="微软雅黑 Light"/>
              </a:rPr>
              <a:t>风险管理</a:t>
            </a:r>
            <a:r>
              <a:rPr lang="zh-CN" sz="2800">
                <a:latin typeface="微软雅黑 Light"/>
                <a:ea typeface="微软雅黑 Light"/>
                <a:cs typeface="微软雅黑 Light"/>
              </a:rPr>
              <a:t>，</a:t>
            </a:r>
            <a:r>
              <a:rPr lang="zh-CN" sz="2800">
                <a:solidFill>
                  <a:srgbClr val="FF0000"/>
                </a:solidFill>
                <a:latin typeface="微软雅黑 Light"/>
                <a:ea typeface="微软雅黑 Light"/>
                <a:cs typeface="微软雅黑 Light"/>
              </a:rPr>
              <a:t>欺诈检测</a:t>
            </a:r>
            <a:r>
              <a:rPr lang="zh-CN" sz="2800">
                <a:latin typeface="微软雅黑 Light"/>
                <a:ea typeface="微软雅黑 Light"/>
                <a:cs typeface="微软雅黑 Light"/>
              </a:rPr>
              <a:t>，</a:t>
            </a:r>
            <a:r>
              <a:rPr lang="zh-CN" sz="2800">
                <a:solidFill>
                  <a:srgbClr val="FF0000"/>
                </a:solidFill>
                <a:latin typeface="微软雅黑 Light"/>
                <a:ea typeface="微软雅黑 Light"/>
                <a:cs typeface="微软雅黑 Light"/>
              </a:rPr>
              <a:t>医疗诊断</a:t>
            </a:r>
            <a:r>
              <a:rPr lang="zh-CN" sz="2800">
                <a:latin typeface="微软雅黑 Light"/>
                <a:ea typeface="微软雅黑 Light"/>
                <a:cs typeface="微软雅黑 Light"/>
              </a:rPr>
              <a:t>，图像识别，视觉识别，语言识别</a:t>
            </a:r>
            <a:endParaRPr lang="en-US" sz="2800">
              <a:solidFill>
                <a:srgbClr val="FF0000"/>
              </a:solidFill>
              <a:latin typeface="微软雅黑 Light"/>
              <a:ea typeface="微软雅黑 Light"/>
              <a:cs typeface="微软雅黑 Light"/>
            </a:endParaRPr>
          </a:p>
          <a:p>
            <a:pPr marL="269875" indent="-269875">
              <a:lnSpc>
                <a:spcPct val="150000"/>
              </a:lnSpc>
              <a:spcBef>
                <a:spcPts val="0"/>
              </a:spcBef>
              <a:spcAft>
                <a:spcPts val="0"/>
              </a:spcAft>
              <a:buFont typeface="Wingdings"/>
              <a:buChar char="n"/>
              <a:defRPr/>
            </a:pPr>
            <a:r>
              <a:rPr lang="zh-CN" sz="2800">
                <a:latin typeface="微软雅黑 Light"/>
                <a:ea typeface="微软雅黑 Light"/>
                <a:cs typeface="微软雅黑 Light"/>
              </a:rPr>
              <a:t>最热门领域：</a:t>
            </a:r>
            <a:r>
              <a:rPr lang="zh-CN" sz="2800">
                <a:solidFill>
                  <a:srgbClr val="FF0000"/>
                </a:solidFill>
                <a:latin typeface="微软雅黑 Light"/>
                <a:ea typeface="微软雅黑 Light"/>
                <a:cs typeface="微软雅黑 Light"/>
              </a:rPr>
              <a:t>监督式学习</a:t>
            </a:r>
            <a:r>
              <a:rPr lang="zh-CN" sz="2800">
                <a:latin typeface="微软雅黑 Light"/>
                <a:ea typeface="微软雅黑 Light"/>
                <a:cs typeface="微软雅黑 Light"/>
              </a:rPr>
              <a:t>，</a:t>
            </a:r>
            <a:r>
              <a:rPr lang="zh-CN" sz="2800">
                <a:solidFill>
                  <a:srgbClr val="FF0000"/>
                </a:solidFill>
                <a:latin typeface="微软雅黑 Light"/>
                <a:ea typeface="微软雅黑 Light"/>
                <a:cs typeface="微软雅黑 Light"/>
              </a:rPr>
              <a:t>无监督式学习</a:t>
            </a:r>
            <a:endParaRPr lang="en-US">
              <a:solidFill>
                <a:srgbClr val="00B0F0"/>
              </a:solidFill>
              <a:latin typeface="微软雅黑 Light"/>
              <a:ea typeface="微软雅黑 Light"/>
              <a:cs typeface="微软雅黑 Light"/>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Arial"/>
        <a:cs typeface="Arial"/>
      </a:majorFont>
      <a:minorFont>
        <a:latin typeface="Lucida Sans Unicode"/>
        <a:ea typeface="Arial"/>
        <a:cs typeface="Arial"/>
      </a:minorFont>
    </a:fontScheme>
    <a:fmtScheme name="Concourse">
      <a:fillStyleLst>
        <a:solidFill>
          <a:schemeClr val="phClr"/>
        </a:solidFill>
        <a:gradFill>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55000"/>
                <a:satMod val="300000"/>
              </a:schemeClr>
            </a:gs>
            <a:gs pos="40000">
              <a:schemeClr val="phClr">
                <a:tint val="65000"/>
                <a:satMod val="300000"/>
              </a:schemeClr>
            </a:gs>
            <a:gs pos="100000">
              <a:schemeClr val="phClr">
                <a:shade val="65000"/>
                <a:satMod val="300000"/>
              </a:schemeClr>
            </a:gs>
          </a:gsLst>
          <a:path path="circle"/>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19</TotalTime>
  <Words>1341</Words>
  <Application>Microsoft Macintosh PowerPoint</Application>
  <DocSecurity>0</DocSecurity>
  <PresentationFormat>On-screen Show (4:3)</PresentationFormat>
  <Paragraphs>125</Paragraphs>
  <Slides>24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宋体</vt:lpstr>
      <vt:lpstr>微软雅黑 Light</vt:lpstr>
      <vt:lpstr>Lucida Sans Unicode</vt:lpstr>
      <vt:lpstr>Times New Roman</vt:lpstr>
      <vt:lpstr>Verdana</vt:lpstr>
      <vt:lpstr>Wingdings</vt:lpstr>
      <vt:lpstr>Wingdings 2</vt:lpstr>
      <vt:lpstr>Wingdings 3</vt:lpstr>
      <vt:lpstr>Concourse</vt:lpstr>
      <vt:lpstr>PowerPoint Presentation</vt:lpstr>
      <vt:lpstr>Topics</vt:lpstr>
      <vt:lpstr>PowerPoint Presentation</vt:lpstr>
      <vt:lpstr>Artificial Intelligence (AI)</vt:lpstr>
      <vt:lpstr>Artificial Intelligence (AI)</vt:lpstr>
      <vt:lpstr>Artificial Intelligence (AI)</vt:lpstr>
      <vt:lpstr>Artificial Intelligence (AI)</vt:lpstr>
      <vt:lpstr>PowerPoint Presentation</vt:lpstr>
      <vt:lpstr>Machine Learning (ML)</vt:lpstr>
      <vt:lpstr>Machine Learning (ML)</vt:lpstr>
      <vt:lpstr>PowerPoint Presentation</vt:lpstr>
      <vt:lpstr>Deep Learning (Neural Networks)</vt:lpstr>
      <vt:lpstr>Deep Learning (Neural Networks)</vt:lpstr>
      <vt:lpstr>PowerPoint Presentation</vt:lpstr>
      <vt:lpstr>ML vs DL</vt:lpstr>
      <vt:lpstr>ML vs DL</vt:lpstr>
      <vt:lpstr>ML vs DL</vt:lpstr>
      <vt:lpstr>ML vs DL</vt:lpstr>
      <vt:lpstr>ML vs DL</vt:lpstr>
      <vt:lpstr>ML vs DL</vt:lpstr>
      <vt:lpstr>ML vs DL</vt:lpstr>
      <vt:lpstr>PowerPoint Presentation</vt:lpstr>
      <vt:lpstr>ML vs DL</vt:lpstr>
      <vt:lpstr>ML vs DL</vt:lpstr>
    </vt:vector>
  </TitlesOfParts>
  <Manager/>
  <Company>Irwin/ McGraw-Hill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subject>Introduction to Corporate Finance</dc:subject>
  <dc:creator>John Stansfield</dc:creator>
  <cp:keywords/>
  <dc:description/>
  <cp:lastModifiedBy>Microsoft Office User</cp:lastModifiedBy>
  <cp:revision>311</cp:revision>
  <dcterms:created xsi:type="dcterms:W3CDTF">2001-03-01T05:50:00Z</dcterms:created>
  <dcterms:modified xsi:type="dcterms:W3CDTF">2025-02-27T11:01:32Z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55970B6CBD50455686605D710F479A26</vt:lpwstr>
  </property>
  <property fmtid="{D5CDD505-2E9C-101B-9397-08002B2CF9AE}" pid="3" name="KSOProductBuildVer">
    <vt:lpwstr>2052-11.1.0.12980</vt:lpwstr>
  </property>
</Properties>
</file>