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Override1.xml" ContentType="application/vnd.openxmlformats-officedocument.themeOverride+xml"/>
  <Override PartName="/ppt/theme/themeOverride2.xml" ContentType="application/vnd.openxmlformats-officedocument.themeOverride+xml"/>
  <Override PartName="/ppt/theme/themeOverride3.xml" ContentType="application/vnd.openxmlformats-officedocument.themeOverride+xml"/>
  <Override PartName="/ppt/theme/themeOverride4.xml" ContentType="application/vnd.openxmlformats-officedocument.themeOverrid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howSpecialPlsOnTitleSld="0" strictFirstAndLastChars="0" embedTrueTypeFonts="1" saveSubsetFonts="1">
  <p:sldMasterIdLst>
    <p:sldMasterId id="2147483648" r:id="rId1"/>
  </p:sldMasterIdLst>
  <p:notesMasterIdLst>
    <p:notesMasterId r:id="rId4"/>
  </p:notesMasterIdLst>
  <p:handoutMasterIdLst>
    <p:handoutMasterId r:id="rId26"/>
  </p:handoutMasterIdLst>
  <p:sldIdLst>
    <p:sldId id="298" r:id="rId3"/>
    <p:sldId id="471" r:id="rId5"/>
    <p:sldId id="489" r:id="rId6"/>
    <p:sldId id="490" r:id="rId7"/>
    <p:sldId id="496" r:id="rId8"/>
    <p:sldId id="497" r:id="rId9"/>
    <p:sldId id="491" r:id="rId10"/>
    <p:sldId id="492" r:id="rId11"/>
    <p:sldId id="472" r:id="rId12"/>
    <p:sldId id="494" r:id="rId13"/>
    <p:sldId id="495" r:id="rId14"/>
    <p:sldId id="493" r:id="rId15"/>
    <p:sldId id="507" r:id="rId16"/>
    <p:sldId id="498" r:id="rId17"/>
    <p:sldId id="499" r:id="rId18"/>
    <p:sldId id="500" r:id="rId19"/>
    <p:sldId id="501" r:id="rId20"/>
    <p:sldId id="502" r:id="rId21"/>
    <p:sldId id="503" r:id="rId22"/>
    <p:sldId id="506" r:id="rId23"/>
    <p:sldId id="504" r:id="rId24"/>
    <p:sldId id="508" r:id="rId25"/>
  </p:sldIdLst>
  <p:sldSz cx="9144000" cy="6858000" type="screen4x3"/>
  <p:notesSz cx="6997700" cy="9283700"/>
  <p:embeddedFontLst>
    <p:embeddedFont>
      <p:font typeface="Lucida Sans Unicode" panose="020B0602030504020204" pitchFamily="34" charset="0"/>
      <p:regular r:id="rId30"/>
    </p:embeddedFont>
    <p:embeddedFont>
      <p:font typeface="Wingdings 3" panose="05040102010807070707" pitchFamily="18" charset="2"/>
      <p:regular r:id="rId31"/>
    </p:embeddedFont>
    <p:embeddedFont>
      <p:font typeface="Verdana" panose="020B0604030504040204" pitchFamily="34" charset="0"/>
      <p:regular r:id="rId32"/>
    </p:embeddedFont>
    <p:embeddedFont>
      <p:font typeface="Wingdings 2" panose="05020102010507070707" pitchFamily="18" charset="2"/>
      <p:regular r:id="rId33"/>
    </p:embeddedFont>
    <p:embeddedFont>
      <p:font typeface="黑体" panose="02010609060101010101" charset="-122"/>
      <p:regular r:id="rId34"/>
    </p:embeddedFont>
    <p:embeddedFont>
      <p:font typeface="微软雅黑 Light" panose="020B0502040204020203" charset="-122"/>
      <p:regular r:id="rId35"/>
    </p:embeddedFont>
  </p:embeddedFontLst>
  <p:custDataLst>
    <p:tags r:id="rId36"/>
  </p:custDataLst>
  <p:defaultTextStyle>
    <a:defPPr>
      <a:defRPr lang="en-US"/>
    </a:defPPr>
    <a:lvl1pPr algn="l" rtl="0" eaLnBrk="0" fontAlgn="base" hangingPunct="0">
      <a:spcBef>
        <a:spcPct val="0"/>
      </a:spcBef>
      <a:spcAft>
        <a:spcPct val="0"/>
      </a:spcAft>
      <a:defRPr kern="1200">
        <a:solidFill>
          <a:schemeClr val="tx1"/>
        </a:solidFill>
        <a:latin typeface="Times New Roman" panose="02020603050405020304" pitchFamily="18" charset="0"/>
        <a:ea typeface="+mn-ea"/>
        <a:cs typeface="+mn-cs"/>
      </a:defRPr>
    </a:lvl1pPr>
    <a:lvl2pPr marL="457200" algn="l" rtl="0" eaLnBrk="0" fontAlgn="base" hangingPunct="0">
      <a:spcBef>
        <a:spcPct val="0"/>
      </a:spcBef>
      <a:spcAft>
        <a:spcPct val="0"/>
      </a:spcAft>
      <a:defRPr kern="1200">
        <a:solidFill>
          <a:schemeClr val="tx1"/>
        </a:solidFill>
        <a:latin typeface="Times New Roman" panose="02020603050405020304" pitchFamily="18" charset="0"/>
        <a:ea typeface="+mn-ea"/>
        <a:cs typeface="+mn-cs"/>
      </a:defRPr>
    </a:lvl2pPr>
    <a:lvl3pPr marL="914400" algn="l" rtl="0" eaLnBrk="0" fontAlgn="base" hangingPunct="0">
      <a:spcBef>
        <a:spcPct val="0"/>
      </a:spcBef>
      <a:spcAft>
        <a:spcPct val="0"/>
      </a:spcAft>
      <a:defRPr kern="1200">
        <a:solidFill>
          <a:schemeClr val="tx1"/>
        </a:solidFill>
        <a:latin typeface="Times New Roman" panose="02020603050405020304" pitchFamily="18" charset="0"/>
        <a:ea typeface="+mn-ea"/>
        <a:cs typeface="+mn-cs"/>
      </a:defRPr>
    </a:lvl3pPr>
    <a:lvl4pPr marL="1371600" algn="l" rtl="0" eaLnBrk="0" fontAlgn="base" hangingPunct="0">
      <a:spcBef>
        <a:spcPct val="0"/>
      </a:spcBef>
      <a:spcAft>
        <a:spcPct val="0"/>
      </a:spcAft>
      <a:defRPr kern="1200">
        <a:solidFill>
          <a:schemeClr val="tx1"/>
        </a:solidFill>
        <a:latin typeface="Times New Roman" panose="02020603050405020304" pitchFamily="18" charset="0"/>
        <a:ea typeface="+mn-ea"/>
        <a:cs typeface="+mn-cs"/>
      </a:defRPr>
    </a:lvl4pPr>
    <a:lvl5pPr marL="1828800" algn="l" rtl="0" eaLnBrk="0" fontAlgn="base" hangingPunct="0">
      <a:spcBef>
        <a:spcPct val="0"/>
      </a:spcBef>
      <a:spcAft>
        <a:spcPct val="0"/>
      </a:spcAft>
      <a:defRPr kern="1200">
        <a:solidFill>
          <a:schemeClr val="tx1"/>
        </a:solidFill>
        <a:latin typeface="Times New Roman" panose="02020603050405020304" pitchFamily="18" charset="0"/>
        <a:ea typeface="+mn-ea"/>
        <a:cs typeface="+mn-cs"/>
      </a:defRPr>
    </a:lvl5pPr>
    <a:lvl6pPr marL="2286000" algn="l" defTabSz="914400" rtl="0" eaLnBrk="1" latinLnBrk="0" hangingPunct="1">
      <a:defRPr kern="1200">
        <a:solidFill>
          <a:schemeClr val="tx1"/>
        </a:solidFill>
        <a:latin typeface="Times New Roman" panose="02020603050405020304" pitchFamily="18" charset="0"/>
        <a:ea typeface="+mn-ea"/>
        <a:cs typeface="+mn-cs"/>
      </a:defRPr>
    </a:lvl6pPr>
    <a:lvl7pPr marL="2743200" algn="l" defTabSz="914400" rtl="0" eaLnBrk="1" latinLnBrk="0" hangingPunct="1">
      <a:defRPr kern="1200">
        <a:solidFill>
          <a:schemeClr val="tx1"/>
        </a:solidFill>
        <a:latin typeface="Times New Roman" panose="02020603050405020304" pitchFamily="18" charset="0"/>
        <a:ea typeface="+mn-ea"/>
        <a:cs typeface="+mn-cs"/>
      </a:defRPr>
    </a:lvl7pPr>
    <a:lvl8pPr marL="3200400" algn="l" defTabSz="914400" rtl="0" eaLnBrk="1" latinLnBrk="0" hangingPunct="1">
      <a:defRPr kern="1200">
        <a:solidFill>
          <a:schemeClr val="tx1"/>
        </a:solidFill>
        <a:latin typeface="Times New Roman" panose="02020603050405020304" pitchFamily="18" charset="0"/>
        <a:ea typeface="+mn-ea"/>
        <a:cs typeface="+mn-cs"/>
      </a:defRPr>
    </a:lvl8pPr>
    <a:lvl9pPr marL="3657600" algn="l" defTabSz="914400" rtl="0" eaLnBrk="1" latinLnBrk="0" hangingPunct="1">
      <a:defRPr kern="1200">
        <a:solidFill>
          <a:schemeClr val="tx1"/>
        </a:solidFill>
        <a:latin typeface="Times New Roman" panose="02020603050405020304" pitchFamily="18" charset="0"/>
        <a:ea typeface="+mn-ea"/>
        <a:cs typeface="+mn-cs"/>
      </a:defRPr>
    </a:lvl9pPr>
  </p:defaultTextStyle>
  <p:extLst>
    <p:ext uri="{EFAFB233-063F-42B5-8137-9DF3F51BA10A}">
      <p15:sldGuideLst xmlns:p15="http://schemas.microsoft.com/office/powerpoint/2012/main">
        <p15:guide id="1" orient="horz" pos="1872" userDrawn="1">
          <p15:clr>
            <a:srgbClr val="A4A3A4"/>
          </p15:clr>
        </p15:guide>
        <p15:guide id="2" pos="3072"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B28300"/>
    <a:srgbClr val="CC9900"/>
    <a:srgbClr val="9D7429"/>
    <a:srgbClr val="B88730"/>
    <a:srgbClr val="FFFFFF"/>
    <a:srgbClr val="000000"/>
    <a:srgbClr val="800000"/>
    <a:srgbClr val="3366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33438" autoAdjust="0"/>
    <p:restoredTop sz="80289" autoAdjust="0"/>
  </p:normalViewPr>
  <p:slideViewPr>
    <p:cSldViewPr showGuides="1">
      <p:cViewPr varScale="1">
        <p:scale>
          <a:sx n="51" d="100"/>
          <a:sy n="51" d="100"/>
        </p:scale>
        <p:origin x="968" y="44"/>
      </p:cViewPr>
      <p:guideLst>
        <p:guide orient="horz" pos="1872"/>
        <p:guide pos="3072"/>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6" Type="http://schemas.openxmlformats.org/officeDocument/2006/relationships/tags" Target="tags/tag1.xml"/><Relationship Id="rId35" Type="http://schemas.openxmlformats.org/officeDocument/2006/relationships/font" Target="fonts/font6.fntdata"/><Relationship Id="rId34" Type="http://schemas.openxmlformats.org/officeDocument/2006/relationships/font" Target="fonts/font5.fntdata"/><Relationship Id="rId33" Type="http://schemas.openxmlformats.org/officeDocument/2006/relationships/font" Target="fonts/font4.fntdata"/><Relationship Id="rId32" Type="http://schemas.openxmlformats.org/officeDocument/2006/relationships/font" Target="fonts/font3.fntdata"/><Relationship Id="rId31" Type="http://schemas.openxmlformats.org/officeDocument/2006/relationships/font" Target="fonts/font2.fntdata"/><Relationship Id="rId30" Type="http://schemas.openxmlformats.org/officeDocument/2006/relationships/font" Target="fonts/font1.fntdata"/><Relationship Id="rId3" Type="http://schemas.openxmlformats.org/officeDocument/2006/relationships/slide" Target="slides/slide1.xml"/><Relationship Id="rId29" Type="http://schemas.openxmlformats.org/officeDocument/2006/relationships/tableStyles" Target="tableStyles.xml"/><Relationship Id="rId28" Type="http://schemas.openxmlformats.org/officeDocument/2006/relationships/viewProps" Target="viewProps.xml"/><Relationship Id="rId27" Type="http://schemas.openxmlformats.org/officeDocument/2006/relationships/presProps" Target="presProps.xml"/><Relationship Id="rId26" Type="http://schemas.openxmlformats.org/officeDocument/2006/relationships/handoutMaster" Target="handoutMasters/handoutMaster1.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58050" name="Rectangle 2"/>
          <p:cNvSpPr>
            <a:spLocks noGrp="1" noChangeArrowheads="1"/>
          </p:cNvSpPr>
          <p:nvPr>
            <p:ph type="hdr" sz="quarter"/>
          </p:nvPr>
        </p:nvSpPr>
        <p:spPr bwMode="auto">
          <a:xfrm>
            <a:off x="0" y="0"/>
            <a:ext cx="3032125" cy="463550"/>
          </a:xfrm>
          <a:prstGeom prst="rect">
            <a:avLst/>
          </a:prstGeom>
          <a:noFill/>
          <a:ln w="9525">
            <a:noFill/>
            <a:miter lim="800000"/>
          </a:ln>
          <a:effectLst/>
        </p:spPr>
        <p:txBody>
          <a:bodyPr vert="horz" wrap="square" lIns="93031" tIns="46516" rIns="93031" bIns="46516" numCol="1" anchor="t" anchorCtr="0" compatLnSpc="1"/>
          <a:lstStyle>
            <a:lvl1pPr defTabSz="930275">
              <a:defRPr sz="1200"/>
            </a:lvl1pPr>
          </a:lstStyle>
          <a:p>
            <a:pPr>
              <a:defRPr/>
            </a:pPr>
            <a:endParaRPr lang="zh-CN" altLang="zh-CN"/>
          </a:p>
        </p:txBody>
      </p:sp>
      <p:sp>
        <p:nvSpPr>
          <p:cNvPr id="258051" name="Rectangle 3"/>
          <p:cNvSpPr>
            <a:spLocks noGrp="1" noChangeArrowheads="1"/>
          </p:cNvSpPr>
          <p:nvPr>
            <p:ph type="dt" sz="quarter" idx="1"/>
          </p:nvPr>
        </p:nvSpPr>
        <p:spPr bwMode="auto">
          <a:xfrm>
            <a:off x="3963988" y="0"/>
            <a:ext cx="3032125" cy="463550"/>
          </a:xfrm>
          <a:prstGeom prst="rect">
            <a:avLst/>
          </a:prstGeom>
          <a:noFill/>
          <a:ln w="9525">
            <a:noFill/>
            <a:miter lim="800000"/>
          </a:ln>
          <a:effectLst/>
        </p:spPr>
        <p:txBody>
          <a:bodyPr vert="horz" wrap="square" lIns="93031" tIns="46516" rIns="93031" bIns="46516" numCol="1" anchor="t" anchorCtr="0" compatLnSpc="1"/>
          <a:lstStyle>
            <a:lvl1pPr algn="r" defTabSz="930275">
              <a:defRPr sz="1200"/>
            </a:lvl1pPr>
          </a:lstStyle>
          <a:p>
            <a:pPr>
              <a:defRPr/>
            </a:pPr>
            <a:endParaRPr lang="zh-CN" altLang="zh-CN"/>
          </a:p>
        </p:txBody>
      </p:sp>
      <p:sp>
        <p:nvSpPr>
          <p:cNvPr id="258052" name="Rectangle 4"/>
          <p:cNvSpPr>
            <a:spLocks noGrp="1" noChangeArrowheads="1"/>
          </p:cNvSpPr>
          <p:nvPr>
            <p:ph type="ftr" sz="quarter" idx="2"/>
          </p:nvPr>
        </p:nvSpPr>
        <p:spPr bwMode="auto">
          <a:xfrm>
            <a:off x="0" y="8818563"/>
            <a:ext cx="3032125" cy="463550"/>
          </a:xfrm>
          <a:prstGeom prst="rect">
            <a:avLst/>
          </a:prstGeom>
          <a:noFill/>
          <a:ln w="9525">
            <a:noFill/>
            <a:miter lim="800000"/>
          </a:ln>
          <a:effectLst/>
        </p:spPr>
        <p:txBody>
          <a:bodyPr vert="horz" wrap="square" lIns="93031" tIns="46516" rIns="93031" bIns="46516" numCol="1" anchor="b" anchorCtr="0" compatLnSpc="1"/>
          <a:lstStyle>
            <a:lvl1pPr defTabSz="930275">
              <a:defRPr sz="1200"/>
            </a:lvl1pPr>
          </a:lstStyle>
          <a:p>
            <a:pPr>
              <a:defRPr/>
            </a:pPr>
            <a:endParaRPr lang="zh-CN" altLang="zh-CN"/>
          </a:p>
        </p:txBody>
      </p:sp>
      <p:sp>
        <p:nvSpPr>
          <p:cNvPr id="258053" name="Rectangle 5"/>
          <p:cNvSpPr>
            <a:spLocks noGrp="1" noChangeArrowheads="1"/>
          </p:cNvSpPr>
          <p:nvPr>
            <p:ph type="sldNum" sz="quarter" idx="3"/>
          </p:nvPr>
        </p:nvSpPr>
        <p:spPr bwMode="auto">
          <a:xfrm>
            <a:off x="3963988" y="8818563"/>
            <a:ext cx="3032125" cy="463550"/>
          </a:xfrm>
          <a:prstGeom prst="rect">
            <a:avLst/>
          </a:prstGeom>
          <a:noFill/>
          <a:ln w="9525">
            <a:noFill/>
            <a:miter lim="800000"/>
          </a:ln>
          <a:effectLst/>
        </p:spPr>
        <p:txBody>
          <a:bodyPr vert="horz" wrap="square" lIns="93031" tIns="46516" rIns="93031" bIns="46516" numCol="1" anchor="b" anchorCtr="0" compatLnSpc="1"/>
          <a:lstStyle>
            <a:lvl1pPr algn="r" defTabSz="930275">
              <a:defRPr sz="1200"/>
            </a:lvl1pPr>
          </a:lstStyle>
          <a:p>
            <a:pPr>
              <a:defRPr/>
            </a:pPr>
            <a:fld id="{F95CACA7-CC3A-4947-BE1F-8C4E202B9C6D}" type="slidenum">
              <a:rPr lang="en-US" altLang="zh-CN"/>
            </a:fld>
            <a:endParaRPr lang="en-US" altLang="zh-CN"/>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122" name="Rectangle 2"/>
          <p:cNvSpPr>
            <a:spLocks noGrp="1" noChangeArrowheads="1"/>
          </p:cNvSpPr>
          <p:nvPr>
            <p:ph type="hdr" sz="quarter"/>
          </p:nvPr>
        </p:nvSpPr>
        <p:spPr bwMode="auto">
          <a:xfrm>
            <a:off x="0" y="0"/>
            <a:ext cx="3032125" cy="463550"/>
          </a:xfrm>
          <a:prstGeom prst="rect">
            <a:avLst/>
          </a:prstGeom>
          <a:noFill/>
          <a:ln w="12700">
            <a:noFill/>
            <a:miter lim="800000"/>
            <a:headEnd type="none" w="sm" len="sm"/>
            <a:tailEnd type="none" w="sm" len="sm"/>
          </a:ln>
          <a:effectLst/>
        </p:spPr>
        <p:txBody>
          <a:bodyPr vert="horz" wrap="square" lIns="93031" tIns="46516" rIns="93031" bIns="46516" numCol="1" anchor="t" anchorCtr="0" compatLnSpc="1"/>
          <a:lstStyle>
            <a:lvl1pPr defTabSz="930275">
              <a:defRPr sz="1200"/>
            </a:lvl1pPr>
          </a:lstStyle>
          <a:p>
            <a:pPr>
              <a:defRPr/>
            </a:pPr>
            <a:endParaRPr lang="zh-CN" altLang="zh-CN"/>
          </a:p>
        </p:txBody>
      </p:sp>
      <p:sp>
        <p:nvSpPr>
          <p:cNvPr id="5123" name="Rectangle 3"/>
          <p:cNvSpPr>
            <a:spLocks noGrp="1" noChangeArrowheads="1"/>
          </p:cNvSpPr>
          <p:nvPr>
            <p:ph type="dt" idx="1"/>
          </p:nvPr>
        </p:nvSpPr>
        <p:spPr bwMode="auto">
          <a:xfrm>
            <a:off x="3965575" y="0"/>
            <a:ext cx="3032125" cy="463550"/>
          </a:xfrm>
          <a:prstGeom prst="rect">
            <a:avLst/>
          </a:prstGeom>
          <a:noFill/>
          <a:ln w="12700">
            <a:noFill/>
            <a:miter lim="800000"/>
            <a:headEnd type="none" w="sm" len="sm"/>
            <a:tailEnd type="none" w="sm" len="sm"/>
          </a:ln>
          <a:effectLst/>
        </p:spPr>
        <p:txBody>
          <a:bodyPr vert="horz" wrap="square" lIns="93031" tIns="46516" rIns="93031" bIns="46516" numCol="1" anchor="t" anchorCtr="0" compatLnSpc="1"/>
          <a:lstStyle>
            <a:lvl1pPr algn="r" defTabSz="930275">
              <a:defRPr sz="1200"/>
            </a:lvl1pPr>
          </a:lstStyle>
          <a:p>
            <a:pPr>
              <a:defRPr/>
            </a:pPr>
            <a:endParaRPr lang="zh-CN" altLang="zh-CN"/>
          </a:p>
        </p:txBody>
      </p:sp>
      <p:sp>
        <p:nvSpPr>
          <p:cNvPr id="10244" name="Rectangle 4"/>
          <p:cNvSpPr>
            <a:spLocks noGrp="1" noRot="1" noChangeAspect="1" noChangeArrowheads="1" noTextEdit="1"/>
          </p:cNvSpPr>
          <p:nvPr>
            <p:ph type="sldImg" idx="2"/>
          </p:nvPr>
        </p:nvSpPr>
        <p:spPr bwMode="auto">
          <a:xfrm>
            <a:off x="1177925" y="696913"/>
            <a:ext cx="4641850" cy="3481387"/>
          </a:xfrm>
          <a:prstGeom prst="rect">
            <a:avLst/>
          </a:prstGeom>
          <a:noFill/>
          <a:ln w="9525">
            <a:solidFill>
              <a:srgbClr val="000000"/>
            </a:solidFill>
            <a:miter lim="800000"/>
          </a:ln>
          <a:extLst>
            <a:ext uri="{909E8E84-426E-40DD-AFC4-6F175D3DCCD1}">
              <a14:hiddenFill xmlns:a14="http://schemas.microsoft.com/office/drawing/2010/main">
                <a:solidFill>
                  <a:srgbClr val="FFFFFF"/>
                </a:solidFill>
              </a14:hiddenFill>
            </a:ext>
          </a:extLst>
        </p:spPr>
      </p:sp>
      <p:sp>
        <p:nvSpPr>
          <p:cNvPr id="5125" name="Rectangle 5"/>
          <p:cNvSpPr>
            <a:spLocks noGrp="1" noChangeArrowheads="1"/>
          </p:cNvSpPr>
          <p:nvPr>
            <p:ph type="body" sz="quarter" idx="3"/>
          </p:nvPr>
        </p:nvSpPr>
        <p:spPr bwMode="auto">
          <a:xfrm>
            <a:off x="933450" y="4410075"/>
            <a:ext cx="5130800" cy="4176713"/>
          </a:xfrm>
          <a:prstGeom prst="rect">
            <a:avLst/>
          </a:prstGeom>
          <a:noFill/>
          <a:ln w="12700">
            <a:noFill/>
            <a:miter lim="800000"/>
            <a:headEnd type="none" w="sm" len="sm"/>
            <a:tailEnd type="none" w="sm" len="sm"/>
          </a:ln>
          <a:effectLst/>
        </p:spPr>
        <p:txBody>
          <a:bodyPr vert="horz" wrap="square" lIns="93031" tIns="46516" rIns="93031" bIns="46516" numCol="1" anchor="t" anchorCtr="0" compatLnSpc="1"/>
          <a:lstStyle/>
          <a:p>
            <a:pPr lvl="0"/>
            <a:r>
              <a:rPr lang="en-US" noProof="0"/>
              <a:t>Click to edit Master text styles</a:t>
            </a:r>
            <a:endParaRPr lang="en-US" noProof="0"/>
          </a:p>
          <a:p>
            <a:pPr lvl="1"/>
            <a:r>
              <a:rPr lang="en-US" noProof="0"/>
              <a:t>Second level</a:t>
            </a:r>
            <a:endParaRPr lang="en-US" noProof="0"/>
          </a:p>
          <a:p>
            <a:pPr lvl="2"/>
            <a:r>
              <a:rPr lang="en-US" noProof="0"/>
              <a:t>Third level</a:t>
            </a:r>
            <a:endParaRPr lang="en-US" noProof="0"/>
          </a:p>
          <a:p>
            <a:pPr lvl="3"/>
            <a:r>
              <a:rPr lang="en-US" noProof="0"/>
              <a:t>Fourth level</a:t>
            </a:r>
            <a:endParaRPr lang="en-US" noProof="0"/>
          </a:p>
          <a:p>
            <a:pPr lvl="4"/>
            <a:r>
              <a:rPr lang="en-US" noProof="0"/>
              <a:t>Fifth level</a:t>
            </a:r>
            <a:endParaRPr lang="en-US" noProof="0"/>
          </a:p>
        </p:txBody>
      </p:sp>
      <p:sp>
        <p:nvSpPr>
          <p:cNvPr id="5126" name="Rectangle 6"/>
          <p:cNvSpPr>
            <a:spLocks noGrp="1" noChangeArrowheads="1"/>
          </p:cNvSpPr>
          <p:nvPr>
            <p:ph type="ftr" sz="quarter" idx="4"/>
          </p:nvPr>
        </p:nvSpPr>
        <p:spPr bwMode="auto">
          <a:xfrm>
            <a:off x="0" y="8820150"/>
            <a:ext cx="3032125" cy="463550"/>
          </a:xfrm>
          <a:prstGeom prst="rect">
            <a:avLst/>
          </a:prstGeom>
          <a:noFill/>
          <a:ln w="12700">
            <a:noFill/>
            <a:miter lim="800000"/>
            <a:headEnd type="none" w="sm" len="sm"/>
            <a:tailEnd type="none" w="sm" len="sm"/>
          </a:ln>
          <a:effectLst/>
        </p:spPr>
        <p:txBody>
          <a:bodyPr vert="horz" wrap="square" lIns="93031" tIns="46516" rIns="93031" bIns="46516" numCol="1" anchor="b" anchorCtr="0" compatLnSpc="1"/>
          <a:lstStyle>
            <a:lvl1pPr defTabSz="930275">
              <a:defRPr sz="1200"/>
            </a:lvl1pPr>
          </a:lstStyle>
          <a:p>
            <a:pPr>
              <a:defRPr/>
            </a:pPr>
            <a:endParaRPr lang="zh-CN" altLang="zh-CN"/>
          </a:p>
        </p:txBody>
      </p:sp>
      <p:sp>
        <p:nvSpPr>
          <p:cNvPr id="5127" name="Rectangle 7"/>
          <p:cNvSpPr>
            <a:spLocks noGrp="1" noChangeArrowheads="1"/>
          </p:cNvSpPr>
          <p:nvPr>
            <p:ph type="sldNum" sz="quarter" idx="5"/>
          </p:nvPr>
        </p:nvSpPr>
        <p:spPr bwMode="auto">
          <a:xfrm>
            <a:off x="3965575" y="8820150"/>
            <a:ext cx="3032125" cy="463550"/>
          </a:xfrm>
          <a:prstGeom prst="rect">
            <a:avLst/>
          </a:prstGeom>
          <a:noFill/>
          <a:ln w="12700">
            <a:noFill/>
            <a:miter lim="800000"/>
            <a:headEnd type="none" w="sm" len="sm"/>
            <a:tailEnd type="none" w="sm" len="sm"/>
          </a:ln>
          <a:effectLst/>
        </p:spPr>
        <p:txBody>
          <a:bodyPr vert="horz" wrap="square" lIns="93031" tIns="46516" rIns="93031" bIns="46516" numCol="1" anchor="b" anchorCtr="0" compatLnSpc="1"/>
          <a:lstStyle>
            <a:lvl1pPr algn="r" defTabSz="930275">
              <a:defRPr sz="1200"/>
            </a:lvl1pPr>
          </a:lstStyle>
          <a:p>
            <a:pPr>
              <a:defRPr/>
            </a:pPr>
            <a:fld id="{B3300304-DD69-46C3-8125-113B1366F9C9}" type="slidenum">
              <a:rPr lang="en-US" altLang="zh-CN"/>
            </a:fld>
            <a:endParaRPr lang="en-US" altLang="zh-CN"/>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1pPr>
    <a:lvl2pPr marL="457200"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2pPr>
    <a:lvl3pPr marL="914400"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3pPr>
    <a:lvl4pPr marL="1371600"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4pPr>
    <a:lvl5pPr marL="1828800"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Rot="1" noChangeAspect="1" noChangeArrowheads="1" noTextEdit="1"/>
          </p:cNvSpPr>
          <p:nvPr>
            <p:ph type="sldImg"/>
          </p:nvPr>
        </p:nvSpPr>
        <p:spPr/>
      </p:sp>
      <p:sp>
        <p:nvSpPr>
          <p:cNvPr id="13315"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a:lstStyle/>
          <a:p>
            <a:endParaRPr lang="zh-CN" altLang="zh-CN">
              <a:latin typeface="Arial" panose="020B0604020202020204"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themeOverride" Target="../theme/themeOverride1.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themeOverride" Target="../theme/themeOverride2.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themeOverride" Target="../theme/themeOverride3.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themeOverride" Target="../theme/themeOverride4.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Right Triangle 10"/>
          <p:cNvSpPr/>
          <p:nvPr/>
        </p:nvSpPr>
        <p:spPr>
          <a:xfrm>
            <a:off x="0" y="4664075"/>
            <a:ext cx="9150350"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lvl1pPr>
              <a:defRPr>
                <a:solidFill>
                  <a:schemeClr val="tx1"/>
                </a:solidFill>
                <a:latin typeface="Times New Roman" panose="02020603050405020304" pitchFamily="18" charset="0"/>
              </a:defRPr>
            </a:lvl1pPr>
            <a:lvl2pPr marL="742950" indent="-285750">
              <a:defRPr>
                <a:solidFill>
                  <a:schemeClr val="tx1"/>
                </a:solidFill>
                <a:latin typeface="Times New Roman" panose="02020603050405020304" pitchFamily="18" charset="0"/>
              </a:defRPr>
            </a:lvl2pPr>
            <a:lvl3pPr marL="1143000" indent="-228600">
              <a:defRPr>
                <a:solidFill>
                  <a:schemeClr val="tx1"/>
                </a:solidFill>
                <a:latin typeface="Times New Roman" panose="02020603050405020304" pitchFamily="18" charset="0"/>
              </a:defRPr>
            </a:lvl3pPr>
            <a:lvl4pPr marL="1600200" indent="-228600">
              <a:defRPr>
                <a:solidFill>
                  <a:schemeClr val="tx1"/>
                </a:solidFill>
                <a:latin typeface="Times New Roman" panose="02020603050405020304" pitchFamily="18" charset="0"/>
              </a:defRPr>
            </a:lvl4pPr>
            <a:lvl5pPr marL="2057400" indent="-228600">
              <a:defRPr>
                <a:solidFill>
                  <a:schemeClr val="tx1"/>
                </a:solidFill>
                <a:latin typeface="Times New Roman" panose="02020603050405020304" pitchFamily="18" charset="0"/>
              </a:defRPr>
            </a:lvl5pPr>
            <a:lvl6pPr marL="2514600" indent="-228600" eaLnBrk="0" fontAlgn="base" hangingPunct="0">
              <a:spcBef>
                <a:spcPct val="0"/>
              </a:spcBef>
              <a:spcAft>
                <a:spcPct val="0"/>
              </a:spcAft>
              <a:defRPr>
                <a:solidFill>
                  <a:schemeClr val="tx1"/>
                </a:solidFill>
                <a:latin typeface="Times New Roman" panose="02020603050405020304" pitchFamily="18" charset="0"/>
              </a:defRPr>
            </a:lvl6pPr>
            <a:lvl7pPr marL="2971800" indent="-228600" eaLnBrk="0" fontAlgn="base" hangingPunct="0">
              <a:spcBef>
                <a:spcPct val="0"/>
              </a:spcBef>
              <a:spcAft>
                <a:spcPct val="0"/>
              </a:spcAft>
              <a:defRPr>
                <a:solidFill>
                  <a:schemeClr val="tx1"/>
                </a:solidFill>
                <a:latin typeface="Times New Roman" panose="02020603050405020304" pitchFamily="18" charset="0"/>
              </a:defRPr>
            </a:lvl7pPr>
            <a:lvl8pPr marL="3429000" indent="-228600" eaLnBrk="0" fontAlgn="base" hangingPunct="0">
              <a:spcBef>
                <a:spcPct val="0"/>
              </a:spcBef>
              <a:spcAft>
                <a:spcPct val="0"/>
              </a:spcAft>
              <a:defRPr>
                <a:solidFill>
                  <a:schemeClr val="tx1"/>
                </a:solidFill>
                <a:latin typeface="Times New Roman" panose="02020603050405020304" pitchFamily="18" charset="0"/>
              </a:defRPr>
            </a:lvl8pPr>
            <a:lvl9pPr marL="3886200" indent="-228600" eaLnBrk="0" fontAlgn="base" hangingPunct="0">
              <a:spcBef>
                <a:spcPct val="0"/>
              </a:spcBef>
              <a:spcAft>
                <a:spcPct val="0"/>
              </a:spcAft>
              <a:defRPr>
                <a:solidFill>
                  <a:schemeClr val="tx1"/>
                </a:solidFill>
                <a:latin typeface="Times New Roman" panose="02020603050405020304" pitchFamily="18" charset="0"/>
              </a:defRPr>
            </a:lvl9pPr>
          </a:lstStyle>
          <a:p>
            <a:pPr algn="ctr" eaLnBrk="1" hangingPunct="1">
              <a:defRPr/>
            </a:pPr>
            <a:endParaRPr lang="zh-CN" altLang="zh-CN">
              <a:solidFill>
                <a:srgbClr val="FFFFFF"/>
              </a:solidFill>
              <a:latin typeface="Lucida Sans Unicode" panose="020B0602030504020204" pitchFamily="34" charset="0"/>
            </a:endParaRPr>
          </a:p>
        </p:txBody>
      </p:sp>
      <p:sp>
        <p:nvSpPr>
          <p:cNvPr id="9" name="Title 8"/>
          <p:cNvSpPr>
            <a:spLocks noGrp="1"/>
          </p:cNvSpPr>
          <p:nvPr>
            <p:ph type="ctrTitle"/>
          </p:nvPr>
        </p:nvSpPr>
        <p:spPr>
          <a:xfrm>
            <a:off x="685800" y="1752601"/>
            <a:ext cx="7772400" cy="1829761"/>
          </a:xfrm>
        </p:spPr>
        <p:txBody>
          <a:bodyPr anchor="b"/>
          <a:lstStyle>
            <a:lvl1pPr algn="r">
              <a:defRPr sz="4800" b="1">
                <a:solidFill>
                  <a:schemeClr val="tx2"/>
                </a:solidFill>
                <a:effectLst>
                  <a:outerShdw blurRad="31750" dist="25400" dir="5400000" algn="tl" rotWithShape="0">
                    <a:srgbClr val="000000">
                      <a:alpha val="25000"/>
                    </a:srgbClr>
                  </a:outerShdw>
                </a:effectLst>
              </a:defRPr>
            </a:lvl1pPr>
          </a:lstStyle>
          <a:p>
            <a:r>
              <a:rPr lang="en-US"/>
              <a:t>Click to edit Master title style</a:t>
            </a:r>
            <a:endParaRPr lang="en-US"/>
          </a:p>
        </p:txBody>
      </p:sp>
      <p:sp>
        <p:nvSpPr>
          <p:cNvPr id="17" name="Subtitle 16"/>
          <p:cNvSpPr>
            <a:spLocks noGrp="1"/>
          </p:cNvSpPr>
          <p:nvPr>
            <p:ph type="subTitle" idx="1"/>
          </p:nvPr>
        </p:nvSpPr>
        <p:spPr>
          <a:xfrm>
            <a:off x="685800" y="3611607"/>
            <a:ext cx="7772400" cy="1199704"/>
          </a:xfrm>
        </p:spPr>
        <p:txBody>
          <a:bodyPr lIns="45720" rIns="45720"/>
          <a:lstStyle>
            <a:lvl1pPr marL="0" marR="64135"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en-US"/>
              <a:t>Click to edit Master subtitle style</a:t>
            </a:r>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a:p>
        </p:txBody>
      </p:sp>
      <p:sp>
        <p:nvSpPr>
          <p:cNvPr id="3" name="Vertical Text Placeholder 2"/>
          <p:cNvSpPr>
            <a:spLocks noGrp="1"/>
          </p:cNvSpPr>
          <p:nvPr>
            <p:ph type="body" orient="vert" idx="1"/>
          </p:nvPr>
        </p:nvSpPr>
        <p:spPr>
          <a:xfrm>
            <a:off x="457200" y="1481329"/>
            <a:ext cx="8229600" cy="4386071"/>
          </a:xfrm>
        </p:spPr>
        <p:txBody>
          <a:bodyPr vert="eaVert"/>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Slide Number Placeholder 17"/>
          <p:cNvSpPr>
            <a:spLocks noGrp="1"/>
          </p:cNvSpPr>
          <p:nvPr>
            <p:ph type="sldNum" sz="quarter" idx="10"/>
          </p:nvPr>
        </p:nvSpPr>
        <p:spPr/>
        <p:txBody>
          <a:bodyPr/>
          <a:lstStyle>
            <a:lvl1pPr>
              <a:defRPr/>
            </a:lvl1pPr>
          </a:lstStyle>
          <a:p>
            <a:pPr>
              <a:defRPr/>
            </a:pPr>
            <a:fld id="{99A9C064-517A-4A5B-9ABC-7CE72C3A4221}" type="slidenum">
              <a:rPr lang="en-US" altLang="zh-CN" smtClean="0"/>
            </a:fld>
            <a:endParaRPr lang="en-US" altLang="zh-CN"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44013" y="274640"/>
            <a:ext cx="1777470" cy="5592761"/>
          </a:xfrm>
        </p:spPr>
        <p:txBody>
          <a:bodyPr vert="eaVert"/>
          <a:lstStyle/>
          <a:p>
            <a:r>
              <a:rPr lang="en-US"/>
              <a:t>Click to edit Master title style</a:t>
            </a:r>
            <a:endParaRPr lang="en-US"/>
          </a:p>
        </p:txBody>
      </p:sp>
      <p:sp>
        <p:nvSpPr>
          <p:cNvPr id="3" name="Vertical Text Placeholder 2"/>
          <p:cNvSpPr>
            <a:spLocks noGrp="1"/>
          </p:cNvSpPr>
          <p:nvPr>
            <p:ph type="body" orient="vert" idx="1"/>
          </p:nvPr>
        </p:nvSpPr>
        <p:spPr>
          <a:xfrm>
            <a:off x="457200" y="274641"/>
            <a:ext cx="6324600" cy="5592760"/>
          </a:xfrm>
        </p:spPr>
        <p:txBody>
          <a:bodyPr vert="eaVert"/>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Slide Number Placeholder 17"/>
          <p:cNvSpPr>
            <a:spLocks noGrp="1"/>
          </p:cNvSpPr>
          <p:nvPr>
            <p:ph type="sldNum" sz="quarter" idx="10"/>
          </p:nvPr>
        </p:nvSpPr>
        <p:spPr/>
        <p:txBody>
          <a:bodyPr/>
          <a:lstStyle>
            <a:lvl1pPr>
              <a:defRPr/>
            </a:lvl1pPr>
          </a:lstStyle>
          <a:p>
            <a:pPr>
              <a:defRPr/>
            </a:pPr>
            <a:fld id="{E9AA812D-D3B0-468F-A74A-0D059ECFA4FB}" type="slidenum">
              <a:rPr lang="en-US" altLang="zh-CN" smtClean="0"/>
            </a:fld>
            <a:endParaRPr lang="en-US" altLang="zh-CN"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7" name="Title 6"/>
          <p:cNvSpPr>
            <a:spLocks noGrp="1"/>
          </p:cNvSpPr>
          <p:nvPr>
            <p:ph type="title"/>
          </p:nvPr>
        </p:nvSpPr>
        <p:spPr/>
        <p:txBody>
          <a:bodyPr rtlCol="0"/>
          <a:lstStyle/>
          <a:p>
            <a:r>
              <a:rPr lang="en-US"/>
              <a:t>Click to edit Master title style</a:t>
            </a:r>
            <a:endParaRPr lang="en-US"/>
          </a:p>
        </p:txBody>
      </p:sp>
      <p:sp>
        <p:nvSpPr>
          <p:cNvPr id="4" name="Slide Number Placeholder 17"/>
          <p:cNvSpPr>
            <a:spLocks noGrp="1"/>
          </p:cNvSpPr>
          <p:nvPr>
            <p:ph type="sldNum" sz="quarter" idx="10"/>
          </p:nvPr>
        </p:nvSpPr>
        <p:spPr/>
        <p:txBody>
          <a:bodyPr/>
          <a:lstStyle>
            <a:lvl1pPr>
              <a:defRPr/>
            </a:lvl1pPr>
          </a:lstStyle>
          <a:p>
            <a:pPr>
              <a:defRPr/>
            </a:pPr>
            <a:fld id="{1699797A-F089-4EB4-B005-0B784BB895B6}" type="slidenum">
              <a:rPr lang="en-US" altLang="zh-CN" smtClean="0"/>
            </a:fld>
            <a:endParaRPr lang="en-US" altLang="zh-CN"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1"/>
      </p:bgRef>
    </p:bg>
    <p:spTree>
      <p:nvGrpSpPr>
        <p:cNvPr id="1" name=""/>
        <p:cNvGrpSpPr/>
        <p:nvPr/>
      </p:nvGrpSpPr>
      <p:grpSpPr>
        <a:xfrm>
          <a:off x="0" y="0"/>
          <a:ext cx="0" cy="0"/>
          <a:chOff x="0" y="0"/>
          <a:chExt cx="0" cy="0"/>
        </a:xfrm>
      </p:grpSpPr>
      <p:sp>
        <p:nvSpPr>
          <p:cNvPr id="4" name="Chevron 10"/>
          <p:cNvSpPr/>
          <p:nvPr/>
        </p:nvSpPr>
        <p:spPr>
          <a:xfrm>
            <a:off x="3636963" y="3005138"/>
            <a:ext cx="182562"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lvl1pPr>
              <a:defRPr>
                <a:solidFill>
                  <a:schemeClr val="tx1"/>
                </a:solidFill>
                <a:latin typeface="Times New Roman" panose="02020603050405020304" pitchFamily="18" charset="0"/>
              </a:defRPr>
            </a:lvl1pPr>
            <a:lvl2pPr marL="742950" indent="-285750">
              <a:defRPr>
                <a:solidFill>
                  <a:schemeClr val="tx1"/>
                </a:solidFill>
                <a:latin typeface="Times New Roman" panose="02020603050405020304" pitchFamily="18" charset="0"/>
              </a:defRPr>
            </a:lvl2pPr>
            <a:lvl3pPr marL="1143000" indent="-228600">
              <a:defRPr>
                <a:solidFill>
                  <a:schemeClr val="tx1"/>
                </a:solidFill>
                <a:latin typeface="Times New Roman" panose="02020603050405020304" pitchFamily="18" charset="0"/>
              </a:defRPr>
            </a:lvl3pPr>
            <a:lvl4pPr marL="1600200" indent="-228600">
              <a:defRPr>
                <a:solidFill>
                  <a:schemeClr val="tx1"/>
                </a:solidFill>
                <a:latin typeface="Times New Roman" panose="02020603050405020304" pitchFamily="18" charset="0"/>
              </a:defRPr>
            </a:lvl4pPr>
            <a:lvl5pPr marL="2057400" indent="-228600">
              <a:defRPr>
                <a:solidFill>
                  <a:schemeClr val="tx1"/>
                </a:solidFill>
                <a:latin typeface="Times New Roman" panose="02020603050405020304" pitchFamily="18" charset="0"/>
              </a:defRPr>
            </a:lvl5pPr>
            <a:lvl6pPr marL="2514600" indent="-228600" eaLnBrk="0" fontAlgn="base" hangingPunct="0">
              <a:spcBef>
                <a:spcPct val="0"/>
              </a:spcBef>
              <a:spcAft>
                <a:spcPct val="0"/>
              </a:spcAft>
              <a:defRPr>
                <a:solidFill>
                  <a:schemeClr val="tx1"/>
                </a:solidFill>
                <a:latin typeface="Times New Roman" panose="02020603050405020304" pitchFamily="18" charset="0"/>
              </a:defRPr>
            </a:lvl6pPr>
            <a:lvl7pPr marL="2971800" indent="-228600" eaLnBrk="0" fontAlgn="base" hangingPunct="0">
              <a:spcBef>
                <a:spcPct val="0"/>
              </a:spcBef>
              <a:spcAft>
                <a:spcPct val="0"/>
              </a:spcAft>
              <a:defRPr>
                <a:solidFill>
                  <a:schemeClr val="tx1"/>
                </a:solidFill>
                <a:latin typeface="Times New Roman" panose="02020603050405020304" pitchFamily="18" charset="0"/>
              </a:defRPr>
            </a:lvl7pPr>
            <a:lvl8pPr marL="3429000" indent="-228600" eaLnBrk="0" fontAlgn="base" hangingPunct="0">
              <a:spcBef>
                <a:spcPct val="0"/>
              </a:spcBef>
              <a:spcAft>
                <a:spcPct val="0"/>
              </a:spcAft>
              <a:defRPr>
                <a:solidFill>
                  <a:schemeClr val="tx1"/>
                </a:solidFill>
                <a:latin typeface="Times New Roman" panose="02020603050405020304" pitchFamily="18" charset="0"/>
              </a:defRPr>
            </a:lvl8pPr>
            <a:lvl9pPr marL="3886200" indent="-228600" eaLnBrk="0" fontAlgn="base" hangingPunct="0">
              <a:spcBef>
                <a:spcPct val="0"/>
              </a:spcBef>
              <a:spcAft>
                <a:spcPct val="0"/>
              </a:spcAft>
              <a:defRPr>
                <a:solidFill>
                  <a:schemeClr val="tx1"/>
                </a:solidFill>
                <a:latin typeface="Times New Roman" panose="02020603050405020304" pitchFamily="18" charset="0"/>
              </a:defRPr>
            </a:lvl9pPr>
          </a:lstStyle>
          <a:p>
            <a:pPr eaLnBrk="1" hangingPunct="1">
              <a:defRPr/>
            </a:pPr>
            <a:endParaRPr lang="zh-CN" altLang="zh-CN">
              <a:solidFill>
                <a:srgbClr val="FFFFFF"/>
              </a:solidFill>
              <a:latin typeface="Lucida Sans Unicode" panose="020B0602030504020204" pitchFamily="34" charset="0"/>
            </a:endParaRPr>
          </a:p>
        </p:txBody>
      </p:sp>
      <p:sp>
        <p:nvSpPr>
          <p:cNvPr id="5" name="Chevron 15"/>
          <p:cNvSpPr/>
          <p:nvPr/>
        </p:nvSpPr>
        <p:spPr>
          <a:xfrm>
            <a:off x="3449638" y="3005138"/>
            <a:ext cx="18415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lvl1pPr>
              <a:defRPr>
                <a:solidFill>
                  <a:schemeClr val="tx1"/>
                </a:solidFill>
                <a:latin typeface="Times New Roman" panose="02020603050405020304" pitchFamily="18" charset="0"/>
              </a:defRPr>
            </a:lvl1pPr>
            <a:lvl2pPr marL="742950" indent="-285750">
              <a:defRPr>
                <a:solidFill>
                  <a:schemeClr val="tx1"/>
                </a:solidFill>
                <a:latin typeface="Times New Roman" panose="02020603050405020304" pitchFamily="18" charset="0"/>
              </a:defRPr>
            </a:lvl2pPr>
            <a:lvl3pPr marL="1143000" indent="-228600">
              <a:defRPr>
                <a:solidFill>
                  <a:schemeClr val="tx1"/>
                </a:solidFill>
                <a:latin typeface="Times New Roman" panose="02020603050405020304" pitchFamily="18" charset="0"/>
              </a:defRPr>
            </a:lvl3pPr>
            <a:lvl4pPr marL="1600200" indent="-228600">
              <a:defRPr>
                <a:solidFill>
                  <a:schemeClr val="tx1"/>
                </a:solidFill>
                <a:latin typeface="Times New Roman" panose="02020603050405020304" pitchFamily="18" charset="0"/>
              </a:defRPr>
            </a:lvl4pPr>
            <a:lvl5pPr marL="2057400" indent="-228600">
              <a:defRPr>
                <a:solidFill>
                  <a:schemeClr val="tx1"/>
                </a:solidFill>
                <a:latin typeface="Times New Roman" panose="02020603050405020304" pitchFamily="18" charset="0"/>
              </a:defRPr>
            </a:lvl5pPr>
            <a:lvl6pPr marL="2514600" indent="-228600" eaLnBrk="0" fontAlgn="base" hangingPunct="0">
              <a:spcBef>
                <a:spcPct val="0"/>
              </a:spcBef>
              <a:spcAft>
                <a:spcPct val="0"/>
              </a:spcAft>
              <a:defRPr>
                <a:solidFill>
                  <a:schemeClr val="tx1"/>
                </a:solidFill>
                <a:latin typeface="Times New Roman" panose="02020603050405020304" pitchFamily="18" charset="0"/>
              </a:defRPr>
            </a:lvl6pPr>
            <a:lvl7pPr marL="2971800" indent="-228600" eaLnBrk="0" fontAlgn="base" hangingPunct="0">
              <a:spcBef>
                <a:spcPct val="0"/>
              </a:spcBef>
              <a:spcAft>
                <a:spcPct val="0"/>
              </a:spcAft>
              <a:defRPr>
                <a:solidFill>
                  <a:schemeClr val="tx1"/>
                </a:solidFill>
                <a:latin typeface="Times New Roman" panose="02020603050405020304" pitchFamily="18" charset="0"/>
              </a:defRPr>
            </a:lvl7pPr>
            <a:lvl8pPr marL="3429000" indent="-228600" eaLnBrk="0" fontAlgn="base" hangingPunct="0">
              <a:spcBef>
                <a:spcPct val="0"/>
              </a:spcBef>
              <a:spcAft>
                <a:spcPct val="0"/>
              </a:spcAft>
              <a:defRPr>
                <a:solidFill>
                  <a:schemeClr val="tx1"/>
                </a:solidFill>
                <a:latin typeface="Times New Roman" panose="02020603050405020304" pitchFamily="18" charset="0"/>
              </a:defRPr>
            </a:lvl8pPr>
            <a:lvl9pPr marL="3886200" indent="-228600" eaLnBrk="0" fontAlgn="base" hangingPunct="0">
              <a:spcBef>
                <a:spcPct val="0"/>
              </a:spcBef>
              <a:spcAft>
                <a:spcPct val="0"/>
              </a:spcAft>
              <a:defRPr>
                <a:solidFill>
                  <a:schemeClr val="tx1"/>
                </a:solidFill>
                <a:latin typeface="Times New Roman" panose="02020603050405020304" pitchFamily="18" charset="0"/>
              </a:defRPr>
            </a:lvl9pPr>
          </a:lstStyle>
          <a:p>
            <a:pPr eaLnBrk="1" hangingPunct="1">
              <a:defRPr/>
            </a:pPr>
            <a:endParaRPr lang="zh-CN" altLang="zh-CN">
              <a:solidFill>
                <a:srgbClr val="FFFFFF"/>
              </a:solidFill>
              <a:latin typeface="Lucida Sans Unicode" panose="020B0602030504020204" pitchFamily="34" charset="0"/>
            </a:endParaRPr>
          </a:p>
        </p:txBody>
      </p:sp>
      <p:sp>
        <p:nvSpPr>
          <p:cNvPr id="6" name="Slide Number Placeholder 17"/>
          <p:cNvSpPr/>
          <p:nvPr/>
        </p:nvSpPr>
        <p:spPr bwMode="auto">
          <a:xfrm>
            <a:off x="8534400" y="6408738"/>
            <a:ext cx="479425"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Times New Roman" panose="02020603050405020304" pitchFamily="18" charset="0"/>
              </a:defRPr>
            </a:lvl1pPr>
            <a:lvl2pPr marL="742950" indent="-285750">
              <a:defRPr>
                <a:solidFill>
                  <a:schemeClr val="tx1"/>
                </a:solidFill>
                <a:latin typeface="Times New Roman" panose="02020603050405020304" pitchFamily="18" charset="0"/>
              </a:defRPr>
            </a:lvl2pPr>
            <a:lvl3pPr marL="1143000" indent="-228600">
              <a:defRPr>
                <a:solidFill>
                  <a:schemeClr val="tx1"/>
                </a:solidFill>
                <a:latin typeface="Times New Roman" panose="02020603050405020304" pitchFamily="18" charset="0"/>
              </a:defRPr>
            </a:lvl3pPr>
            <a:lvl4pPr marL="1600200" indent="-228600">
              <a:defRPr>
                <a:solidFill>
                  <a:schemeClr val="tx1"/>
                </a:solidFill>
                <a:latin typeface="Times New Roman" panose="02020603050405020304" pitchFamily="18" charset="0"/>
              </a:defRPr>
            </a:lvl4pPr>
            <a:lvl5pPr marL="2057400" indent="-228600">
              <a:defRPr>
                <a:solidFill>
                  <a:schemeClr val="tx1"/>
                </a:solidFill>
                <a:latin typeface="Times New Roman" panose="02020603050405020304" pitchFamily="18" charset="0"/>
              </a:defRPr>
            </a:lvl5pPr>
            <a:lvl6pPr marL="2514600" indent="-228600" eaLnBrk="0" fontAlgn="base" hangingPunct="0">
              <a:spcBef>
                <a:spcPct val="0"/>
              </a:spcBef>
              <a:spcAft>
                <a:spcPct val="0"/>
              </a:spcAft>
              <a:defRPr>
                <a:solidFill>
                  <a:schemeClr val="tx1"/>
                </a:solidFill>
                <a:latin typeface="Times New Roman" panose="02020603050405020304" pitchFamily="18" charset="0"/>
              </a:defRPr>
            </a:lvl6pPr>
            <a:lvl7pPr marL="2971800" indent="-228600" eaLnBrk="0" fontAlgn="base" hangingPunct="0">
              <a:spcBef>
                <a:spcPct val="0"/>
              </a:spcBef>
              <a:spcAft>
                <a:spcPct val="0"/>
              </a:spcAft>
              <a:defRPr>
                <a:solidFill>
                  <a:schemeClr val="tx1"/>
                </a:solidFill>
                <a:latin typeface="Times New Roman" panose="02020603050405020304" pitchFamily="18" charset="0"/>
              </a:defRPr>
            </a:lvl7pPr>
            <a:lvl8pPr marL="3429000" indent="-228600" eaLnBrk="0" fontAlgn="base" hangingPunct="0">
              <a:spcBef>
                <a:spcPct val="0"/>
              </a:spcBef>
              <a:spcAft>
                <a:spcPct val="0"/>
              </a:spcAft>
              <a:defRPr>
                <a:solidFill>
                  <a:schemeClr val="tx1"/>
                </a:solidFill>
                <a:latin typeface="Times New Roman" panose="02020603050405020304" pitchFamily="18" charset="0"/>
              </a:defRPr>
            </a:lvl8pPr>
            <a:lvl9pPr marL="3886200" indent="-228600" eaLnBrk="0" fontAlgn="base" hangingPunct="0">
              <a:spcBef>
                <a:spcPct val="0"/>
              </a:spcBef>
              <a:spcAft>
                <a:spcPct val="0"/>
              </a:spcAft>
              <a:defRPr>
                <a:solidFill>
                  <a:schemeClr val="tx1"/>
                </a:solidFill>
                <a:latin typeface="Times New Roman" panose="02020603050405020304" pitchFamily="18" charset="0"/>
              </a:defRPr>
            </a:lvl9pPr>
          </a:lstStyle>
          <a:p>
            <a:pPr algn="r" eaLnBrk="1" hangingPunct="1">
              <a:defRPr/>
            </a:pPr>
            <a:fld id="{4480EE2A-7A58-49DB-A7AD-61CB86726225}" type="slidenum">
              <a:rPr lang="en-US" altLang="zh-CN" sz="1000" smtClean="0">
                <a:ea typeface="宋体" panose="02010600030101010101" pitchFamily="2" charset="-122"/>
              </a:rPr>
            </a:fld>
            <a:endParaRPr lang="en-US" altLang="zh-CN" sz="1000" dirty="0">
              <a:ea typeface="宋体" panose="02010600030101010101" pitchFamily="2" charset="-122"/>
            </a:endParaRPr>
          </a:p>
        </p:txBody>
      </p:sp>
      <p:sp>
        <p:nvSpPr>
          <p:cNvPr id="2" name="Title 1"/>
          <p:cNvSpPr>
            <a:spLocks noGrp="1"/>
          </p:cNvSpPr>
          <p:nvPr>
            <p:ph type="title"/>
          </p:nvPr>
        </p:nvSpPr>
        <p:spPr>
          <a:xfrm>
            <a:off x="722376" y="1059712"/>
            <a:ext cx="7772400" cy="1828800"/>
          </a:xfrm>
        </p:spPr>
        <p:txBody>
          <a:bodyPr anchor="b"/>
          <a:lstStyle>
            <a:lvl1pPr algn="r">
              <a:buNone/>
              <a:defRPr sz="4800" b="1" cap="none" baseline="0">
                <a:effectLst>
                  <a:outerShdw blurRad="31750" dist="25400" dir="5400000" algn="tl" rotWithShape="0">
                    <a:srgbClr val="000000">
                      <a:alpha val="25000"/>
                    </a:srgbClr>
                  </a:outerShdw>
                </a:effectLst>
              </a:defRPr>
            </a:lvl1pPr>
          </a:lstStyle>
          <a:p>
            <a:r>
              <a:rPr lang="en-US"/>
              <a:t>Click to edit Master title style</a:t>
            </a:r>
            <a:endParaRPr lang="en-US"/>
          </a:p>
        </p:txBody>
      </p:sp>
      <p:sp>
        <p:nvSpPr>
          <p:cNvPr id="3" name="Text Placeholder 2"/>
          <p:cNvSpPr>
            <a:spLocks noGrp="1"/>
          </p:cNvSpPr>
          <p:nvPr>
            <p:ph type="body" idx="1"/>
          </p:nvPr>
        </p:nvSpPr>
        <p:spPr>
          <a:xfrm>
            <a:off x="3922713" y="2931712"/>
            <a:ext cx="4572000" cy="1454888"/>
          </a:xfrm>
        </p:spPr>
        <p:txBody>
          <a:bodyPr/>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a:r>
              <a:rPr lang="en-US"/>
              <a:t>Click to edit Master text styles</a:t>
            </a:r>
            <a:endParaRPr lang="en-US"/>
          </a:p>
        </p:txBody>
      </p:sp>
      <p:sp>
        <p:nvSpPr>
          <p:cNvPr id="7" name="Slide Number Placeholder 5"/>
          <p:cNvSpPr>
            <a:spLocks noGrp="1"/>
          </p:cNvSpPr>
          <p:nvPr>
            <p:ph type="sldNum" sz="quarter" idx="10"/>
          </p:nvPr>
        </p:nvSpPr>
        <p:spPr>
          <a:xfrm>
            <a:off x="8647113" y="6408738"/>
            <a:ext cx="366712" cy="365125"/>
          </a:xfrm>
        </p:spPr>
        <p:txBody>
          <a:bodyPr/>
          <a:lstStyle>
            <a:lvl1pPr>
              <a:defRPr/>
            </a:lvl1pPr>
          </a:lstStyle>
          <a:p>
            <a:pPr>
              <a:defRPr/>
            </a:pPr>
            <a:fld id="{1C180EB9-15E7-48D1-8F50-1A6DB0F6845F}" type="slidenum">
              <a:rPr lang="en-US" altLang="zh-CN"/>
            </a:fld>
            <a:endParaRPr lang="en-US" altLang="zh-CN"/>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bg>
      <p:bgRef idx="1002">
        <a:schemeClr val="bg1"/>
      </p:bgRef>
    </p:bg>
    <p:spTree>
      <p:nvGrpSpPr>
        <p:cNvPr id="1" name=""/>
        <p:cNvGrpSpPr/>
        <p:nvPr/>
      </p:nvGrpSpPr>
      <p:grpSpPr>
        <a:xfrm>
          <a:off x="0" y="0"/>
          <a:ext cx="0" cy="0"/>
          <a:chOff x="0" y="0"/>
          <a:chExt cx="0" cy="0"/>
        </a:xfrm>
      </p:grpSpPr>
      <p:sp>
        <p:nvSpPr>
          <p:cNvPr id="5" name="Slide Number Placeholder 17"/>
          <p:cNvSpPr/>
          <p:nvPr/>
        </p:nvSpPr>
        <p:spPr bwMode="auto">
          <a:xfrm>
            <a:off x="8534400" y="6408738"/>
            <a:ext cx="479425"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Times New Roman" panose="02020603050405020304" pitchFamily="18" charset="0"/>
              </a:defRPr>
            </a:lvl1pPr>
            <a:lvl2pPr marL="742950" indent="-285750">
              <a:defRPr>
                <a:solidFill>
                  <a:schemeClr val="tx1"/>
                </a:solidFill>
                <a:latin typeface="Times New Roman" panose="02020603050405020304" pitchFamily="18" charset="0"/>
              </a:defRPr>
            </a:lvl2pPr>
            <a:lvl3pPr marL="1143000" indent="-228600">
              <a:defRPr>
                <a:solidFill>
                  <a:schemeClr val="tx1"/>
                </a:solidFill>
                <a:latin typeface="Times New Roman" panose="02020603050405020304" pitchFamily="18" charset="0"/>
              </a:defRPr>
            </a:lvl3pPr>
            <a:lvl4pPr marL="1600200" indent="-228600">
              <a:defRPr>
                <a:solidFill>
                  <a:schemeClr val="tx1"/>
                </a:solidFill>
                <a:latin typeface="Times New Roman" panose="02020603050405020304" pitchFamily="18" charset="0"/>
              </a:defRPr>
            </a:lvl4pPr>
            <a:lvl5pPr marL="2057400" indent="-228600">
              <a:defRPr>
                <a:solidFill>
                  <a:schemeClr val="tx1"/>
                </a:solidFill>
                <a:latin typeface="Times New Roman" panose="02020603050405020304" pitchFamily="18" charset="0"/>
              </a:defRPr>
            </a:lvl5pPr>
            <a:lvl6pPr marL="2514600" indent="-228600" eaLnBrk="0" fontAlgn="base" hangingPunct="0">
              <a:spcBef>
                <a:spcPct val="0"/>
              </a:spcBef>
              <a:spcAft>
                <a:spcPct val="0"/>
              </a:spcAft>
              <a:defRPr>
                <a:solidFill>
                  <a:schemeClr val="tx1"/>
                </a:solidFill>
                <a:latin typeface="Times New Roman" panose="02020603050405020304" pitchFamily="18" charset="0"/>
              </a:defRPr>
            </a:lvl6pPr>
            <a:lvl7pPr marL="2971800" indent="-228600" eaLnBrk="0" fontAlgn="base" hangingPunct="0">
              <a:spcBef>
                <a:spcPct val="0"/>
              </a:spcBef>
              <a:spcAft>
                <a:spcPct val="0"/>
              </a:spcAft>
              <a:defRPr>
                <a:solidFill>
                  <a:schemeClr val="tx1"/>
                </a:solidFill>
                <a:latin typeface="Times New Roman" panose="02020603050405020304" pitchFamily="18" charset="0"/>
              </a:defRPr>
            </a:lvl7pPr>
            <a:lvl8pPr marL="3429000" indent="-228600" eaLnBrk="0" fontAlgn="base" hangingPunct="0">
              <a:spcBef>
                <a:spcPct val="0"/>
              </a:spcBef>
              <a:spcAft>
                <a:spcPct val="0"/>
              </a:spcAft>
              <a:defRPr>
                <a:solidFill>
                  <a:schemeClr val="tx1"/>
                </a:solidFill>
                <a:latin typeface="Times New Roman" panose="02020603050405020304" pitchFamily="18" charset="0"/>
              </a:defRPr>
            </a:lvl8pPr>
            <a:lvl9pPr marL="3886200" indent="-228600" eaLnBrk="0" fontAlgn="base" hangingPunct="0">
              <a:spcBef>
                <a:spcPct val="0"/>
              </a:spcBef>
              <a:spcAft>
                <a:spcPct val="0"/>
              </a:spcAft>
              <a:defRPr>
                <a:solidFill>
                  <a:schemeClr val="tx1"/>
                </a:solidFill>
                <a:latin typeface="Times New Roman" panose="02020603050405020304" pitchFamily="18" charset="0"/>
              </a:defRPr>
            </a:lvl9pPr>
          </a:lstStyle>
          <a:p>
            <a:pPr algn="r" eaLnBrk="1" hangingPunct="1">
              <a:defRPr/>
            </a:pPr>
            <a:fld id="{41B2A66F-91AE-440E-81BA-D4B895EB6EF5}" type="slidenum">
              <a:rPr lang="en-US" altLang="zh-CN" sz="1000" smtClean="0">
                <a:ea typeface="宋体" panose="02010600030101010101" pitchFamily="2" charset="-122"/>
              </a:rPr>
            </a:fld>
            <a:endParaRPr lang="en-US" altLang="zh-CN" sz="1000" dirty="0">
              <a:ea typeface="宋体" panose="02010600030101010101" pitchFamily="2" charset="-122"/>
            </a:endParaRPr>
          </a:p>
        </p:txBody>
      </p:sp>
      <p:sp>
        <p:nvSpPr>
          <p:cNvPr id="3" name="Content Placeholder 2"/>
          <p:cNvSpPr>
            <a:spLocks noGrp="1"/>
          </p:cNvSpPr>
          <p:nvPr>
            <p:ph sz="half" idx="1"/>
          </p:nvPr>
        </p:nvSpPr>
        <p:spPr>
          <a:xfrm>
            <a:off x="457200" y="1481328"/>
            <a:ext cx="4038600" cy="4525963"/>
          </a:xfrm>
        </p:spPr>
        <p:txBody>
          <a:bodyPr/>
          <a:lstStyle>
            <a:lvl1pPr>
              <a:defRPr sz="2800"/>
            </a:lvl1pPr>
            <a:lvl2pPr>
              <a:defRPr sz="2400"/>
            </a:lvl2pPr>
            <a:lvl3pPr>
              <a:defRPr sz="2000"/>
            </a:lvl3pPr>
            <a:lvl4pPr>
              <a:defRPr sz="1800"/>
            </a:lvl4pPr>
            <a:lvl5pPr>
              <a:defRPr sz="1800"/>
            </a:lvl5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Content Placeholder 3"/>
          <p:cNvSpPr>
            <a:spLocks noGrp="1"/>
          </p:cNvSpPr>
          <p:nvPr>
            <p:ph sz="half" idx="2"/>
          </p:nvPr>
        </p:nvSpPr>
        <p:spPr>
          <a:xfrm>
            <a:off x="4648200" y="1481328"/>
            <a:ext cx="4038600" cy="4525963"/>
          </a:xfrm>
        </p:spPr>
        <p:txBody>
          <a:bodyPr/>
          <a:lstStyle>
            <a:lvl1pPr>
              <a:defRPr sz="2800"/>
            </a:lvl1pPr>
            <a:lvl2pPr>
              <a:defRPr sz="2400"/>
            </a:lvl2pPr>
            <a:lvl3pPr>
              <a:defRPr sz="2000"/>
            </a:lvl3pPr>
            <a:lvl4pPr>
              <a:defRPr sz="1800"/>
            </a:lvl4pPr>
            <a:lvl5pPr>
              <a:defRPr sz="1800"/>
            </a:lvl5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8" name="Title 7"/>
          <p:cNvSpPr>
            <a:spLocks noGrp="1"/>
          </p:cNvSpPr>
          <p:nvPr>
            <p:ph type="title"/>
          </p:nvPr>
        </p:nvSpPr>
        <p:spPr/>
        <p:txBody>
          <a:bodyPr rtlCol="0"/>
          <a:lstStyle/>
          <a:p>
            <a:r>
              <a:rPr lang="en-US"/>
              <a:t>Click to edit Master title style</a:t>
            </a:r>
            <a:endParaRPr lang="en-US"/>
          </a:p>
        </p:txBody>
      </p:sp>
      <p:sp>
        <p:nvSpPr>
          <p:cNvPr id="6" name="Slide Number Placeholder 6"/>
          <p:cNvSpPr>
            <a:spLocks noGrp="1"/>
          </p:cNvSpPr>
          <p:nvPr>
            <p:ph type="sldNum" sz="quarter" idx="10"/>
          </p:nvPr>
        </p:nvSpPr>
        <p:spPr>
          <a:xfrm>
            <a:off x="8647113" y="6408738"/>
            <a:ext cx="366712" cy="365125"/>
          </a:xfrm>
        </p:spPr>
        <p:txBody>
          <a:bodyPr/>
          <a:lstStyle>
            <a:lvl1pPr>
              <a:defRPr/>
            </a:lvl1pPr>
          </a:lstStyle>
          <a:p>
            <a:pPr>
              <a:defRPr/>
            </a:pPr>
            <a:fld id="{D40E47D0-08E0-4CFC-B81C-0B73A3151206}" type="slidenum">
              <a:rPr lang="en-US" altLang="zh-CN"/>
            </a:fld>
            <a:endParaRPr lang="en-US" altLang="zh-CN"/>
          </a:p>
        </p:txBody>
      </p:sp>
    </p:spTree>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bg>
      <p:bgRef idx="1003">
        <a:schemeClr val="bg1"/>
      </p:bgRef>
    </p:bg>
    <p:spTree>
      <p:nvGrpSpPr>
        <p:cNvPr id="1" name=""/>
        <p:cNvGrpSpPr/>
        <p:nvPr/>
      </p:nvGrpSpPr>
      <p:grpSpPr>
        <a:xfrm>
          <a:off x="0" y="0"/>
          <a:ext cx="0" cy="0"/>
          <a:chOff x="0" y="0"/>
          <a:chExt cx="0" cy="0"/>
        </a:xfrm>
      </p:grpSpPr>
      <p:sp>
        <p:nvSpPr>
          <p:cNvPr id="7" name="Slide Number Placeholder 17"/>
          <p:cNvSpPr/>
          <p:nvPr/>
        </p:nvSpPr>
        <p:spPr bwMode="auto">
          <a:xfrm>
            <a:off x="8534400" y="6408738"/>
            <a:ext cx="479425"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Times New Roman" panose="02020603050405020304" pitchFamily="18" charset="0"/>
              </a:defRPr>
            </a:lvl1pPr>
            <a:lvl2pPr marL="742950" indent="-285750">
              <a:defRPr>
                <a:solidFill>
                  <a:schemeClr val="tx1"/>
                </a:solidFill>
                <a:latin typeface="Times New Roman" panose="02020603050405020304" pitchFamily="18" charset="0"/>
              </a:defRPr>
            </a:lvl2pPr>
            <a:lvl3pPr marL="1143000" indent="-228600">
              <a:defRPr>
                <a:solidFill>
                  <a:schemeClr val="tx1"/>
                </a:solidFill>
                <a:latin typeface="Times New Roman" panose="02020603050405020304" pitchFamily="18" charset="0"/>
              </a:defRPr>
            </a:lvl3pPr>
            <a:lvl4pPr marL="1600200" indent="-228600">
              <a:defRPr>
                <a:solidFill>
                  <a:schemeClr val="tx1"/>
                </a:solidFill>
                <a:latin typeface="Times New Roman" panose="02020603050405020304" pitchFamily="18" charset="0"/>
              </a:defRPr>
            </a:lvl4pPr>
            <a:lvl5pPr marL="2057400" indent="-228600">
              <a:defRPr>
                <a:solidFill>
                  <a:schemeClr val="tx1"/>
                </a:solidFill>
                <a:latin typeface="Times New Roman" panose="02020603050405020304" pitchFamily="18" charset="0"/>
              </a:defRPr>
            </a:lvl5pPr>
            <a:lvl6pPr marL="2514600" indent="-228600" eaLnBrk="0" fontAlgn="base" hangingPunct="0">
              <a:spcBef>
                <a:spcPct val="0"/>
              </a:spcBef>
              <a:spcAft>
                <a:spcPct val="0"/>
              </a:spcAft>
              <a:defRPr>
                <a:solidFill>
                  <a:schemeClr val="tx1"/>
                </a:solidFill>
                <a:latin typeface="Times New Roman" panose="02020603050405020304" pitchFamily="18" charset="0"/>
              </a:defRPr>
            </a:lvl6pPr>
            <a:lvl7pPr marL="2971800" indent="-228600" eaLnBrk="0" fontAlgn="base" hangingPunct="0">
              <a:spcBef>
                <a:spcPct val="0"/>
              </a:spcBef>
              <a:spcAft>
                <a:spcPct val="0"/>
              </a:spcAft>
              <a:defRPr>
                <a:solidFill>
                  <a:schemeClr val="tx1"/>
                </a:solidFill>
                <a:latin typeface="Times New Roman" panose="02020603050405020304" pitchFamily="18" charset="0"/>
              </a:defRPr>
            </a:lvl7pPr>
            <a:lvl8pPr marL="3429000" indent="-228600" eaLnBrk="0" fontAlgn="base" hangingPunct="0">
              <a:spcBef>
                <a:spcPct val="0"/>
              </a:spcBef>
              <a:spcAft>
                <a:spcPct val="0"/>
              </a:spcAft>
              <a:defRPr>
                <a:solidFill>
                  <a:schemeClr val="tx1"/>
                </a:solidFill>
                <a:latin typeface="Times New Roman" panose="02020603050405020304" pitchFamily="18" charset="0"/>
              </a:defRPr>
            </a:lvl8pPr>
            <a:lvl9pPr marL="3886200" indent="-228600" eaLnBrk="0" fontAlgn="base" hangingPunct="0">
              <a:spcBef>
                <a:spcPct val="0"/>
              </a:spcBef>
              <a:spcAft>
                <a:spcPct val="0"/>
              </a:spcAft>
              <a:defRPr>
                <a:solidFill>
                  <a:schemeClr val="tx1"/>
                </a:solidFill>
                <a:latin typeface="Times New Roman" panose="02020603050405020304" pitchFamily="18" charset="0"/>
              </a:defRPr>
            </a:lvl9pPr>
          </a:lstStyle>
          <a:p>
            <a:pPr algn="r" eaLnBrk="1" hangingPunct="1">
              <a:defRPr/>
            </a:pPr>
            <a:fld id="{A51DF168-A096-4D9F-8CC8-3F5AF40576F1}" type="slidenum">
              <a:rPr lang="en-US" altLang="zh-CN" sz="1000" smtClean="0">
                <a:ea typeface="宋体" panose="02010600030101010101" pitchFamily="2" charset="-122"/>
              </a:rPr>
            </a:fld>
            <a:endParaRPr lang="en-US" altLang="zh-CN" sz="1000" dirty="0">
              <a:ea typeface="宋体" panose="02010600030101010101" pitchFamily="2" charset="-122"/>
            </a:endParaRPr>
          </a:p>
        </p:txBody>
      </p:sp>
      <p:sp>
        <p:nvSpPr>
          <p:cNvPr id="2" name="Title 1"/>
          <p:cNvSpPr>
            <a:spLocks noGrp="1"/>
          </p:cNvSpPr>
          <p:nvPr>
            <p:ph type="title"/>
          </p:nvPr>
        </p:nvSpPr>
        <p:spPr>
          <a:xfrm>
            <a:off x="457200" y="273050"/>
            <a:ext cx="8229600" cy="1143000"/>
          </a:xfrm>
        </p:spPr>
        <p:txBody>
          <a:bodyPr/>
          <a:lstStyle>
            <a:lvl1pPr>
              <a:defRPr/>
            </a:lvl1pPr>
          </a:lstStyle>
          <a:p>
            <a:r>
              <a:rPr lang="en-US"/>
              <a:t>Click to edit Master title style</a:t>
            </a:r>
            <a:endParaRPr lang="en-US"/>
          </a:p>
        </p:txBody>
      </p:sp>
      <p:sp>
        <p:nvSpPr>
          <p:cNvPr id="3" name="Text Placeholder 2"/>
          <p:cNvSpPr>
            <a:spLocks noGrp="1"/>
          </p:cNvSpPr>
          <p:nvPr>
            <p:ph type="body" idx="1"/>
          </p:nvPr>
        </p:nvSpPr>
        <p:spPr>
          <a:xfrm>
            <a:off x="457200" y="5410200"/>
            <a:ext cx="4040188"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lstStyle>
          <a:p>
            <a:pPr lvl="0"/>
            <a:r>
              <a:rPr lang="en-US"/>
              <a:t>Click to edit Master text styles</a:t>
            </a:r>
            <a:endParaRPr lang="en-US"/>
          </a:p>
        </p:txBody>
      </p:sp>
      <p:sp>
        <p:nvSpPr>
          <p:cNvPr id="4" name="Text Placeholder 3"/>
          <p:cNvSpPr>
            <a:spLocks noGrp="1"/>
          </p:cNvSpPr>
          <p:nvPr>
            <p:ph type="body" sz="half" idx="3"/>
          </p:nvPr>
        </p:nvSpPr>
        <p:spPr>
          <a:xfrm>
            <a:off x="4645026" y="5410200"/>
            <a:ext cx="4041775"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lstStyle>
          <a:p>
            <a:pPr lvl="0"/>
            <a:r>
              <a:rPr lang="en-US"/>
              <a:t>Click to edit Master text styles</a:t>
            </a:r>
            <a:endParaRPr lang="en-US"/>
          </a:p>
        </p:txBody>
      </p:sp>
      <p:sp>
        <p:nvSpPr>
          <p:cNvPr id="5" name="Content Placeholder 4"/>
          <p:cNvSpPr>
            <a:spLocks noGrp="1"/>
          </p:cNvSpPr>
          <p:nvPr>
            <p:ph sz="quarter" idx="2"/>
          </p:nvPr>
        </p:nvSpPr>
        <p:spPr>
          <a:xfrm>
            <a:off x="457200" y="1444294"/>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6" name="Content Placeholder 5"/>
          <p:cNvSpPr>
            <a:spLocks noGrp="1"/>
          </p:cNvSpPr>
          <p:nvPr>
            <p:ph sz="quarter" idx="4"/>
          </p:nvPr>
        </p:nvSpPr>
        <p:spPr>
          <a:xfrm>
            <a:off x="4645025" y="1444294"/>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8" name="Slide Number Placeholder 8"/>
          <p:cNvSpPr>
            <a:spLocks noGrp="1"/>
          </p:cNvSpPr>
          <p:nvPr>
            <p:ph type="sldNum" sz="quarter" idx="10"/>
          </p:nvPr>
        </p:nvSpPr>
        <p:spPr>
          <a:xfrm>
            <a:off x="8647113" y="6408738"/>
            <a:ext cx="366712" cy="365125"/>
          </a:xfrm>
        </p:spPr>
        <p:txBody>
          <a:bodyPr/>
          <a:lstStyle>
            <a:lvl1pPr>
              <a:defRPr/>
            </a:lvl1pPr>
          </a:lstStyle>
          <a:p>
            <a:pPr>
              <a:defRPr/>
            </a:pPr>
            <a:fld id="{24413E92-9493-426B-B2A2-5DFC1C59F90B}" type="slidenum">
              <a:rPr lang="en-US" altLang="zh-CN"/>
            </a:fld>
            <a:endParaRPr lang="en-US" altLang="zh-CN"/>
          </a:p>
        </p:txBody>
      </p:sp>
    </p:spTree>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bg>
      <p:bgPr>
        <a:solidFill>
          <a:schemeClr val="tx1"/>
        </a:solidFill>
        <a:effectLst/>
      </p:bgPr>
    </p:bg>
    <p:spTree>
      <p:nvGrpSpPr>
        <p:cNvPr id="1" name=""/>
        <p:cNvGrpSpPr/>
        <p:nvPr/>
      </p:nvGrpSpPr>
      <p:grpSpPr>
        <a:xfrm>
          <a:off x="0" y="0"/>
          <a:ext cx="0" cy="0"/>
          <a:chOff x="0" y="0"/>
          <a:chExt cx="0" cy="0"/>
        </a:xfrm>
      </p:grpSpPr>
      <p:sp>
        <p:nvSpPr>
          <p:cNvPr id="3" name="Slide Number Placeholder 17"/>
          <p:cNvSpPr/>
          <p:nvPr userDrawn="1"/>
        </p:nvSpPr>
        <p:spPr bwMode="auto">
          <a:xfrm>
            <a:off x="8534400" y="6408738"/>
            <a:ext cx="479425"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Times New Roman" panose="02020603050405020304" pitchFamily="18" charset="0"/>
              </a:defRPr>
            </a:lvl1pPr>
            <a:lvl2pPr marL="742950" indent="-285750">
              <a:defRPr>
                <a:solidFill>
                  <a:schemeClr val="tx1"/>
                </a:solidFill>
                <a:latin typeface="Times New Roman" panose="02020603050405020304" pitchFamily="18" charset="0"/>
              </a:defRPr>
            </a:lvl2pPr>
            <a:lvl3pPr marL="1143000" indent="-228600">
              <a:defRPr>
                <a:solidFill>
                  <a:schemeClr val="tx1"/>
                </a:solidFill>
                <a:latin typeface="Times New Roman" panose="02020603050405020304" pitchFamily="18" charset="0"/>
              </a:defRPr>
            </a:lvl3pPr>
            <a:lvl4pPr marL="1600200" indent="-228600">
              <a:defRPr>
                <a:solidFill>
                  <a:schemeClr val="tx1"/>
                </a:solidFill>
                <a:latin typeface="Times New Roman" panose="02020603050405020304" pitchFamily="18" charset="0"/>
              </a:defRPr>
            </a:lvl4pPr>
            <a:lvl5pPr marL="2057400" indent="-228600">
              <a:defRPr>
                <a:solidFill>
                  <a:schemeClr val="tx1"/>
                </a:solidFill>
                <a:latin typeface="Times New Roman" panose="02020603050405020304" pitchFamily="18" charset="0"/>
              </a:defRPr>
            </a:lvl5pPr>
            <a:lvl6pPr marL="2514600" indent="-228600" eaLnBrk="0" fontAlgn="base" hangingPunct="0">
              <a:spcBef>
                <a:spcPct val="0"/>
              </a:spcBef>
              <a:spcAft>
                <a:spcPct val="0"/>
              </a:spcAft>
              <a:defRPr>
                <a:solidFill>
                  <a:schemeClr val="tx1"/>
                </a:solidFill>
                <a:latin typeface="Times New Roman" panose="02020603050405020304" pitchFamily="18" charset="0"/>
              </a:defRPr>
            </a:lvl6pPr>
            <a:lvl7pPr marL="2971800" indent="-228600" eaLnBrk="0" fontAlgn="base" hangingPunct="0">
              <a:spcBef>
                <a:spcPct val="0"/>
              </a:spcBef>
              <a:spcAft>
                <a:spcPct val="0"/>
              </a:spcAft>
              <a:defRPr>
                <a:solidFill>
                  <a:schemeClr val="tx1"/>
                </a:solidFill>
                <a:latin typeface="Times New Roman" panose="02020603050405020304" pitchFamily="18" charset="0"/>
              </a:defRPr>
            </a:lvl7pPr>
            <a:lvl8pPr marL="3429000" indent="-228600" eaLnBrk="0" fontAlgn="base" hangingPunct="0">
              <a:spcBef>
                <a:spcPct val="0"/>
              </a:spcBef>
              <a:spcAft>
                <a:spcPct val="0"/>
              </a:spcAft>
              <a:defRPr>
                <a:solidFill>
                  <a:schemeClr val="tx1"/>
                </a:solidFill>
                <a:latin typeface="Times New Roman" panose="02020603050405020304" pitchFamily="18" charset="0"/>
              </a:defRPr>
            </a:lvl8pPr>
            <a:lvl9pPr marL="3886200" indent="-228600" eaLnBrk="0" fontAlgn="base" hangingPunct="0">
              <a:spcBef>
                <a:spcPct val="0"/>
              </a:spcBef>
              <a:spcAft>
                <a:spcPct val="0"/>
              </a:spcAft>
              <a:defRPr>
                <a:solidFill>
                  <a:schemeClr val="tx1"/>
                </a:solidFill>
                <a:latin typeface="Times New Roman" panose="02020603050405020304" pitchFamily="18" charset="0"/>
              </a:defRPr>
            </a:lvl9pPr>
          </a:lstStyle>
          <a:p>
            <a:pPr algn="r" eaLnBrk="1" hangingPunct="1">
              <a:defRPr/>
            </a:pPr>
            <a:r>
              <a:rPr lang="en-US" altLang="zh-CN" sz="1000">
                <a:ea typeface="宋体" panose="02010600030101010101" pitchFamily="2" charset="-122"/>
              </a:rPr>
              <a:t>1-</a:t>
            </a:r>
            <a:fld id="{E20EFA5A-D5D4-4582-8801-E4C424580903}" type="slidenum">
              <a:rPr lang="en-US" altLang="zh-CN" sz="1000" smtClean="0">
                <a:ea typeface="宋体" panose="02010600030101010101" pitchFamily="2" charset="-122"/>
              </a:rPr>
            </a:fld>
            <a:endParaRPr lang="en-US" altLang="zh-CN" sz="1000">
              <a:ea typeface="宋体" panose="02010600030101010101" pitchFamily="2" charset="-122"/>
            </a:endParaRPr>
          </a:p>
        </p:txBody>
      </p:sp>
      <p:sp>
        <p:nvSpPr>
          <p:cNvPr id="6" name="Title 5"/>
          <p:cNvSpPr>
            <a:spLocks noGrp="1"/>
          </p:cNvSpPr>
          <p:nvPr>
            <p:ph type="title"/>
          </p:nvPr>
        </p:nvSpPr>
        <p:spPr/>
        <p:txBody>
          <a:bodyPr rtlCol="0"/>
          <a:lstStyle/>
          <a:p>
            <a:r>
              <a:rPr lang="en-US"/>
              <a:t>Click to edit Master title style</a:t>
            </a:r>
            <a:endParaRPr lang="en-US"/>
          </a:p>
        </p:txBody>
      </p:sp>
      <p:sp>
        <p:nvSpPr>
          <p:cNvPr id="4" name="Slide Number Placeholder 4"/>
          <p:cNvSpPr>
            <a:spLocks noGrp="1"/>
          </p:cNvSpPr>
          <p:nvPr>
            <p:ph type="sldNum" sz="quarter" idx="10"/>
          </p:nvPr>
        </p:nvSpPr>
        <p:spPr>
          <a:xfrm>
            <a:off x="8647113" y="6408738"/>
            <a:ext cx="366712" cy="365125"/>
          </a:xfrm>
        </p:spPr>
        <p:txBody>
          <a:bodyPr/>
          <a:lstStyle>
            <a:lvl1pPr>
              <a:defRPr/>
            </a:lvl1pPr>
          </a:lstStyle>
          <a:p>
            <a:pPr>
              <a:defRPr/>
            </a:pPr>
            <a:fld id="{BAD42803-FC21-47C8-A07D-AEB2606CB2BA}" type="slidenum">
              <a:rPr lang="en-US" altLang="zh-CN"/>
            </a:fld>
            <a:endParaRPr lang="en-US" altLang="zh-CN"/>
          </a:p>
        </p:txBody>
      </p:sp>
    </p:spTree>
  </p:cSld>
  <p:clrMapOvr>
    <a:overrideClrMapping bg1="dk1" tx1="lt1" bg2="dk2" tx2="lt2" accent1="accent1" accent2="accent2" accent3="accent3" accent4="accent4" accent5="accent5" accent6="accent6" hlink="hlink" folHlink="folHlink"/>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Slide Number Placeholder 17"/>
          <p:cNvSpPr>
            <a:spLocks noGrp="1"/>
          </p:cNvSpPr>
          <p:nvPr>
            <p:ph type="sldNum" sz="quarter" idx="10"/>
          </p:nvPr>
        </p:nvSpPr>
        <p:spPr/>
        <p:txBody>
          <a:bodyPr/>
          <a:lstStyle>
            <a:lvl1pPr>
              <a:defRPr/>
            </a:lvl1pPr>
          </a:lstStyle>
          <a:p>
            <a:pPr>
              <a:defRPr/>
            </a:pPr>
            <a:fld id="{2CE7ED9E-9C04-4035-A742-D32CEA108A7E}" type="slidenum">
              <a:rPr lang="en-US" altLang="zh-CN" smtClean="0"/>
            </a:fld>
            <a:endParaRPr lang="en-US" altLang="zh-CN"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bg>
      <p:bgRef idx="1003">
        <a:schemeClr val="bg1"/>
      </p:bgRef>
    </p:bg>
    <p:spTree>
      <p:nvGrpSpPr>
        <p:cNvPr id="1" name=""/>
        <p:cNvGrpSpPr/>
        <p:nvPr/>
      </p:nvGrpSpPr>
      <p:grpSpPr>
        <a:xfrm>
          <a:off x="0" y="0"/>
          <a:ext cx="0" cy="0"/>
          <a:chOff x="0" y="0"/>
          <a:chExt cx="0" cy="0"/>
        </a:xfrm>
      </p:grpSpPr>
      <p:sp>
        <p:nvSpPr>
          <p:cNvPr id="5" name="Slide Number Placeholder 17"/>
          <p:cNvSpPr/>
          <p:nvPr/>
        </p:nvSpPr>
        <p:spPr bwMode="auto">
          <a:xfrm>
            <a:off x="8534400" y="6408738"/>
            <a:ext cx="479425"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Times New Roman" panose="02020603050405020304" pitchFamily="18" charset="0"/>
              </a:defRPr>
            </a:lvl1pPr>
            <a:lvl2pPr marL="742950" indent="-285750">
              <a:defRPr>
                <a:solidFill>
                  <a:schemeClr val="tx1"/>
                </a:solidFill>
                <a:latin typeface="Times New Roman" panose="02020603050405020304" pitchFamily="18" charset="0"/>
              </a:defRPr>
            </a:lvl2pPr>
            <a:lvl3pPr marL="1143000" indent="-228600">
              <a:defRPr>
                <a:solidFill>
                  <a:schemeClr val="tx1"/>
                </a:solidFill>
                <a:latin typeface="Times New Roman" panose="02020603050405020304" pitchFamily="18" charset="0"/>
              </a:defRPr>
            </a:lvl3pPr>
            <a:lvl4pPr marL="1600200" indent="-228600">
              <a:defRPr>
                <a:solidFill>
                  <a:schemeClr val="tx1"/>
                </a:solidFill>
                <a:latin typeface="Times New Roman" panose="02020603050405020304" pitchFamily="18" charset="0"/>
              </a:defRPr>
            </a:lvl4pPr>
            <a:lvl5pPr marL="2057400" indent="-228600">
              <a:defRPr>
                <a:solidFill>
                  <a:schemeClr val="tx1"/>
                </a:solidFill>
                <a:latin typeface="Times New Roman" panose="02020603050405020304" pitchFamily="18" charset="0"/>
              </a:defRPr>
            </a:lvl5pPr>
            <a:lvl6pPr marL="2514600" indent="-228600" eaLnBrk="0" fontAlgn="base" hangingPunct="0">
              <a:spcBef>
                <a:spcPct val="0"/>
              </a:spcBef>
              <a:spcAft>
                <a:spcPct val="0"/>
              </a:spcAft>
              <a:defRPr>
                <a:solidFill>
                  <a:schemeClr val="tx1"/>
                </a:solidFill>
                <a:latin typeface="Times New Roman" panose="02020603050405020304" pitchFamily="18" charset="0"/>
              </a:defRPr>
            </a:lvl6pPr>
            <a:lvl7pPr marL="2971800" indent="-228600" eaLnBrk="0" fontAlgn="base" hangingPunct="0">
              <a:spcBef>
                <a:spcPct val="0"/>
              </a:spcBef>
              <a:spcAft>
                <a:spcPct val="0"/>
              </a:spcAft>
              <a:defRPr>
                <a:solidFill>
                  <a:schemeClr val="tx1"/>
                </a:solidFill>
                <a:latin typeface="Times New Roman" panose="02020603050405020304" pitchFamily="18" charset="0"/>
              </a:defRPr>
            </a:lvl7pPr>
            <a:lvl8pPr marL="3429000" indent="-228600" eaLnBrk="0" fontAlgn="base" hangingPunct="0">
              <a:spcBef>
                <a:spcPct val="0"/>
              </a:spcBef>
              <a:spcAft>
                <a:spcPct val="0"/>
              </a:spcAft>
              <a:defRPr>
                <a:solidFill>
                  <a:schemeClr val="tx1"/>
                </a:solidFill>
                <a:latin typeface="Times New Roman" panose="02020603050405020304" pitchFamily="18" charset="0"/>
              </a:defRPr>
            </a:lvl8pPr>
            <a:lvl9pPr marL="3886200" indent="-228600" eaLnBrk="0" fontAlgn="base" hangingPunct="0">
              <a:spcBef>
                <a:spcPct val="0"/>
              </a:spcBef>
              <a:spcAft>
                <a:spcPct val="0"/>
              </a:spcAft>
              <a:defRPr>
                <a:solidFill>
                  <a:schemeClr val="tx1"/>
                </a:solidFill>
                <a:latin typeface="Times New Roman" panose="02020603050405020304" pitchFamily="18" charset="0"/>
              </a:defRPr>
            </a:lvl9pPr>
          </a:lstStyle>
          <a:p>
            <a:pPr algn="r" eaLnBrk="1" hangingPunct="1">
              <a:defRPr/>
            </a:pPr>
            <a:fld id="{299E4B8E-F83A-46B2-A578-2BC8850DE6A7}" type="slidenum">
              <a:rPr lang="en-US" altLang="zh-CN" sz="1000" smtClean="0">
                <a:ea typeface="宋体" panose="02010600030101010101" pitchFamily="2" charset="-122"/>
              </a:rPr>
            </a:fld>
            <a:endParaRPr lang="en-US" altLang="zh-CN" sz="1000" dirty="0">
              <a:ea typeface="宋体" panose="02010600030101010101" pitchFamily="2" charset="-122"/>
            </a:endParaRPr>
          </a:p>
        </p:txBody>
      </p:sp>
      <p:sp>
        <p:nvSpPr>
          <p:cNvPr id="2" name="Title 1"/>
          <p:cNvSpPr>
            <a:spLocks noGrp="1"/>
          </p:cNvSpPr>
          <p:nvPr>
            <p:ph type="title"/>
          </p:nvPr>
        </p:nvSpPr>
        <p:spPr>
          <a:xfrm>
            <a:off x="914400" y="4876800"/>
            <a:ext cx="7481776" cy="457200"/>
          </a:xfrm>
        </p:spPr>
        <p:txBody>
          <a:bodyPr anchor="t">
            <a:noAutofit/>
            <a:sp3d prstMaterial="softEdge">
              <a:bevelT w="0" h="0"/>
            </a:sp3d>
          </a:bodyPr>
          <a:lstStyle>
            <a:lvl1pPr algn="r">
              <a:buNone/>
              <a:defRPr sz="2500" b="0">
                <a:solidFill>
                  <a:schemeClr val="accent1"/>
                </a:solidFill>
                <a:effectLst/>
              </a:defRPr>
            </a:lvl1pPr>
          </a:lstStyle>
          <a:p>
            <a:r>
              <a:rPr lang="en-US"/>
              <a:t>Click to edit Master title style</a:t>
            </a:r>
            <a:endParaRPr lang="en-US"/>
          </a:p>
        </p:txBody>
      </p:sp>
      <p:sp>
        <p:nvSpPr>
          <p:cNvPr id="3" name="Text Placeholder 2"/>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lstStyle>
          <a:p>
            <a:pPr lvl="0"/>
            <a:r>
              <a:rPr lang="en-US"/>
              <a:t>Click to edit Master text styles</a:t>
            </a:r>
            <a:endParaRPr lang="en-US"/>
          </a:p>
        </p:txBody>
      </p:sp>
      <p:sp>
        <p:nvSpPr>
          <p:cNvPr id="4" name="Content Placeholder 3"/>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6" name="Slide Number Placeholder 6"/>
          <p:cNvSpPr>
            <a:spLocks noGrp="1"/>
          </p:cNvSpPr>
          <p:nvPr>
            <p:ph type="sldNum" sz="quarter" idx="10"/>
          </p:nvPr>
        </p:nvSpPr>
        <p:spPr>
          <a:xfrm>
            <a:off x="8647113" y="6408738"/>
            <a:ext cx="366712" cy="365125"/>
          </a:xfrm>
        </p:spPr>
        <p:txBody>
          <a:bodyPr/>
          <a:lstStyle>
            <a:lvl1pPr>
              <a:defRPr/>
            </a:lvl1pPr>
          </a:lstStyle>
          <a:p>
            <a:pPr>
              <a:defRPr/>
            </a:pPr>
            <a:fld id="{3870488F-1B6B-472A-8152-5C4DAFFBA609}" type="slidenum">
              <a:rPr lang="en-US" altLang="zh-CN"/>
            </a:fld>
            <a:endParaRPr lang="en-US" altLang="zh-CN"/>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bg>
      <p:bgRef idx="1002">
        <a:schemeClr val="bg1"/>
      </p:bgRef>
    </p:bg>
    <p:spTree>
      <p:nvGrpSpPr>
        <p:cNvPr id="1" name=""/>
        <p:cNvGrpSpPr/>
        <p:nvPr/>
      </p:nvGrpSpPr>
      <p:grpSpPr>
        <a:xfrm>
          <a:off x="0" y="0"/>
          <a:ext cx="0" cy="0"/>
          <a:chOff x="0" y="0"/>
          <a:chExt cx="0" cy="0"/>
        </a:xfrm>
      </p:grpSpPr>
      <p:sp>
        <p:nvSpPr>
          <p:cNvPr id="5" name="Chevron 19"/>
          <p:cNvSpPr/>
          <p:nvPr/>
        </p:nvSpPr>
        <p:spPr>
          <a:xfrm>
            <a:off x="8664575" y="4987925"/>
            <a:ext cx="182563"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lvl1pPr>
              <a:defRPr>
                <a:solidFill>
                  <a:schemeClr val="tx1"/>
                </a:solidFill>
                <a:latin typeface="Times New Roman" panose="02020603050405020304" pitchFamily="18" charset="0"/>
              </a:defRPr>
            </a:lvl1pPr>
            <a:lvl2pPr marL="742950" indent="-285750">
              <a:defRPr>
                <a:solidFill>
                  <a:schemeClr val="tx1"/>
                </a:solidFill>
                <a:latin typeface="Times New Roman" panose="02020603050405020304" pitchFamily="18" charset="0"/>
              </a:defRPr>
            </a:lvl2pPr>
            <a:lvl3pPr marL="1143000" indent="-228600">
              <a:defRPr>
                <a:solidFill>
                  <a:schemeClr val="tx1"/>
                </a:solidFill>
                <a:latin typeface="Times New Roman" panose="02020603050405020304" pitchFamily="18" charset="0"/>
              </a:defRPr>
            </a:lvl3pPr>
            <a:lvl4pPr marL="1600200" indent="-228600">
              <a:defRPr>
                <a:solidFill>
                  <a:schemeClr val="tx1"/>
                </a:solidFill>
                <a:latin typeface="Times New Roman" panose="02020603050405020304" pitchFamily="18" charset="0"/>
              </a:defRPr>
            </a:lvl4pPr>
            <a:lvl5pPr marL="2057400" indent="-228600">
              <a:defRPr>
                <a:solidFill>
                  <a:schemeClr val="tx1"/>
                </a:solidFill>
                <a:latin typeface="Times New Roman" panose="02020603050405020304" pitchFamily="18" charset="0"/>
              </a:defRPr>
            </a:lvl5pPr>
            <a:lvl6pPr marL="2514600" indent="-228600" eaLnBrk="0" fontAlgn="base" hangingPunct="0">
              <a:spcBef>
                <a:spcPct val="0"/>
              </a:spcBef>
              <a:spcAft>
                <a:spcPct val="0"/>
              </a:spcAft>
              <a:defRPr>
                <a:solidFill>
                  <a:schemeClr val="tx1"/>
                </a:solidFill>
                <a:latin typeface="Times New Roman" panose="02020603050405020304" pitchFamily="18" charset="0"/>
              </a:defRPr>
            </a:lvl6pPr>
            <a:lvl7pPr marL="2971800" indent="-228600" eaLnBrk="0" fontAlgn="base" hangingPunct="0">
              <a:spcBef>
                <a:spcPct val="0"/>
              </a:spcBef>
              <a:spcAft>
                <a:spcPct val="0"/>
              </a:spcAft>
              <a:defRPr>
                <a:solidFill>
                  <a:schemeClr val="tx1"/>
                </a:solidFill>
                <a:latin typeface="Times New Roman" panose="02020603050405020304" pitchFamily="18" charset="0"/>
              </a:defRPr>
            </a:lvl7pPr>
            <a:lvl8pPr marL="3429000" indent="-228600" eaLnBrk="0" fontAlgn="base" hangingPunct="0">
              <a:spcBef>
                <a:spcPct val="0"/>
              </a:spcBef>
              <a:spcAft>
                <a:spcPct val="0"/>
              </a:spcAft>
              <a:defRPr>
                <a:solidFill>
                  <a:schemeClr val="tx1"/>
                </a:solidFill>
                <a:latin typeface="Times New Roman" panose="02020603050405020304" pitchFamily="18" charset="0"/>
              </a:defRPr>
            </a:lvl8pPr>
            <a:lvl9pPr marL="3886200" indent="-228600" eaLnBrk="0" fontAlgn="base" hangingPunct="0">
              <a:spcBef>
                <a:spcPct val="0"/>
              </a:spcBef>
              <a:spcAft>
                <a:spcPct val="0"/>
              </a:spcAft>
              <a:defRPr>
                <a:solidFill>
                  <a:schemeClr val="tx1"/>
                </a:solidFill>
                <a:latin typeface="Times New Roman" panose="02020603050405020304" pitchFamily="18" charset="0"/>
              </a:defRPr>
            </a:lvl9pPr>
          </a:lstStyle>
          <a:p>
            <a:pPr eaLnBrk="1" hangingPunct="1">
              <a:defRPr/>
            </a:pPr>
            <a:endParaRPr lang="zh-CN" altLang="zh-CN">
              <a:solidFill>
                <a:srgbClr val="FFFFFF"/>
              </a:solidFill>
              <a:latin typeface="Lucida Sans Unicode" panose="020B0602030504020204" pitchFamily="34" charset="0"/>
            </a:endParaRPr>
          </a:p>
        </p:txBody>
      </p:sp>
      <p:sp>
        <p:nvSpPr>
          <p:cNvPr id="6" name="Chevron 20"/>
          <p:cNvSpPr/>
          <p:nvPr/>
        </p:nvSpPr>
        <p:spPr>
          <a:xfrm>
            <a:off x="8477250" y="4987925"/>
            <a:ext cx="182563"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lvl1pPr>
              <a:defRPr>
                <a:solidFill>
                  <a:schemeClr val="tx1"/>
                </a:solidFill>
                <a:latin typeface="Times New Roman" panose="02020603050405020304" pitchFamily="18" charset="0"/>
              </a:defRPr>
            </a:lvl1pPr>
            <a:lvl2pPr marL="742950" indent="-285750">
              <a:defRPr>
                <a:solidFill>
                  <a:schemeClr val="tx1"/>
                </a:solidFill>
                <a:latin typeface="Times New Roman" panose="02020603050405020304" pitchFamily="18" charset="0"/>
              </a:defRPr>
            </a:lvl2pPr>
            <a:lvl3pPr marL="1143000" indent="-228600">
              <a:defRPr>
                <a:solidFill>
                  <a:schemeClr val="tx1"/>
                </a:solidFill>
                <a:latin typeface="Times New Roman" panose="02020603050405020304" pitchFamily="18" charset="0"/>
              </a:defRPr>
            </a:lvl3pPr>
            <a:lvl4pPr marL="1600200" indent="-228600">
              <a:defRPr>
                <a:solidFill>
                  <a:schemeClr val="tx1"/>
                </a:solidFill>
                <a:latin typeface="Times New Roman" panose="02020603050405020304" pitchFamily="18" charset="0"/>
              </a:defRPr>
            </a:lvl4pPr>
            <a:lvl5pPr marL="2057400" indent="-228600">
              <a:defRPr>
                <a:solidFill>
                  <a:schemeClr val="tx1"/>
                </a:solidFill>
                <a:latin typeface="Times New Roman" panose="02020603050405020304" pitchFamily="18" charset="0"/>
              </a:defRPr>
            </a:lvl5pPr>
            <a:lvl6pPr marL="2514600" indent="-228600" eaLnBrk="0" fontAlgn="base" hangingPunct="0">
              <a:spcBef>
                <a:spcPct val="0"/>
              </a:spcBef>
              <a:spcAft>
                <a:spcPct val="0"/>
              </a:spcAft>
              <a:defRPr>
                <a:solidFill>
                  <a:schemeClr val="tx1"/>
                </a:solidFill>
                <a:latin typeface="Times New Roman" panose="02020603050405020304" pitchFamily="18" charset="0"/>
              </a:defRPr>
            </a:lvl6pPr>
            <a:lvl7pPr marL="2971800" indent="-228600" eaLnBrk="0" fontAlgn="base" hangingPunct="0">
              <a:spcBef>
                <a:spcPct val="0"/>
              </a:spcBef>
              <a:spcAft>
                <a:spcPct val="0"/>
              </a:spcAft>
              <a:defRPr>
                <a:solidFill>
                  <a:schemeClr val="tx1"/>
                </a:solidFill>
                <a:latin typeface="Times New Roman" panose="02020603050405020304" pitchFamily="18" charset="0"/>
              </a:defRPr>
            </a:lvl7pPr>
            <a:lvl8pPr marL="3429000" indent="-228600" eaLnBrk="0" fontAlgn="base" hangingPunct="0">
              <a:spcBef>
                <a:spcPct val="0"/>
              </a:spcBef>
              <a:spcAft>
                <a:spcPct val="0"/>
              </a:spcAft>
              <a:defRPr>
                <a:solidFill>
                  <a:schemeClr val="tx1"/>
                </a:solidFill>
                <a:latin typeface="Times New Roman" panose="02020603050405020304" pitchFamily="18" charset="0"/>
              </a:defRPr>
            </a:lvl8pPr>
            <a:lvl9pPr marL="3886200" indent="-228600" eaLnBrk="0" fontAlgn="base" hangingPunct="0">
              <a:spcBef>
                <a:spcPct val="0"/>
              </a:spcBef>
              <a:spcAft>
                <a:spcPct val="0"/>
              </a:spcAft>
              <a:defRPr>
                <a:solidFill>
                  <a:schemeClr val="tx1"/>
                </a:solidFill>
                <a:latin typeface="Times New Roman" panose="02020603050405020304" pitchFamily="18" charset="0"/>
              </a:defRPr>
            </a:lvl9pPr>
          </a:lstStyle>
          <a:p>
            <a:pPr eaLnBrk="1" hangingPunct="1">
              <a:defRPr/>
            </a:pPr>
            <a:endParaRPr lang="zh-CN" altLang="zh-CN">
              <a:solidFill>
                <a:srgbClr val="FFFFFF"/>
              </a:solidFill>
              <a:latin typeface="Lucida Sans Unicode" panose="020B0602030504020204" pitchFamily="34" charset="0"/>
            </a:endParaRPr>
          </a:p>
        </p:txBody>
      </p:sp>
      <p:sp>
        <p:nvSpPr>
          <p:cNvPr id="7" name="Slide Number Placeholder 17"/>
          <p:cNvSpPr/>
          <p:nvPr/>
        </p:nvSpPr>
        <p:spPr bwMode="auto">
          <a:xfrm>
            <a:off x="8534400" y="6408738"/>
            <a:ext cx="479425"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Times New Roman" panose="02020603050405020304" pitchFamily="18" charset="0"/>
              </a:defRPr>
            </a:lvl1pPr>
            <a:lvl2pPr marL="742950" indent="-285750">
              <a:defRPr>
                <a:solidFill>
                  <a:schemeClr val="tx1"/>
                </a:solidFill>
                <a:latin typeface="Times New Roman" panose="02020603050405020304" pitchFamily="18" charset="0"/>
              </a:defRPr>
            </a:lvl2pPr>
            <a:lvl3pPr marL="1143000" indent="-228600">
              <a:defRPr>
                <a:solidFill>
                  <a:schemeClr val="tx1"/>
                </a:solidFill>
                <a:latin typeface="Times New Roman" panose="02020603050405020304" pitchFamily="18" charset="0"/>
              </a:defRPr>
            </a:lvl3pPr>
            <a:lvl4pPr marL="1600200" indent="-228600">
              <a:defRPr>
                <a:solidFill>
                  <a:schemeClr val="tx1"/>
                </a:solidFill>
                <a:latin typeface="Times New Roman" panose="02020603050405020304" pitchFamily="18" charset="0"/>
              </a:defRPr>
            </a:lvl4pPr>
            <a:lvl5pPr marL="2057400" indent="-228600">
              <a:defRPr>
                <a:solidFill>
                  <a:schemeClr val="tx1"/>
                </a:solidFill>
                <a:latin typeface="Times New Roman" panose="02020603050405020304" pitchFamily="18" charset="0"/>
              </a:defRPr>
            </a:lvl5pPr>
            <a:lvl6pPr marL="2514600" indent="-228600" eaLnBrk="0" fontAlgn="base" hangingPunct="0">
              <a:spcBef>
                <a:spcPct val="0"/>
              </a:spcBef>
              <a:spcAft>
                <a:spcPct val="0"/>
              </a:spcAft>
              <a:defRPr>
                <a:solidFill>
                  <a:schemeClr val="tx1"/>
                </a:solidFill>
                <a:latin typeface="Times New Roman" panose="02020603050405020304" pitchFamily="18" charset="0"/>
              </a:defRPr>
            </a:lvl6pPr>
            <a:lvl7pPr marL="2971800" indent="-228600" eaLnBrk="0" fontAlgn="base" hangingPunct="0">
              <a:spcBef>
                <a:spcPct val="0"/>
              </a:spcBef>
              <a:spcAft>
                <a:spcPct val="0"/>
              </a:spcAft>
              <a:defRPr>
                <a:solidFill>
                  <a:schemeClr val="tx1"/>
                </a:solidFill>
                <a:latin typeface="Times New Roman" panose="02020603050405020304" pitchFamily="18" charset="0"/>
              </a:defRPr>
            </a:lvl7pPr>
            <a:lvl8pPr marL="3429000" indent="-228600" eaLnBrk="0" fontAlgn="base" hangingPunct="0">
              <a:spcBef>
                <a:spcPct val="0"/>
              </a:spcBef>
              <a:spcAft>
                <a:spcPct val="0"/>
              </a:spcAft>
              <a:defRPr>
                <a:solidFill>
                  <a:schemeClr val="tx1"/>
                </a:solidFill>
                <a:latin typeface="Times New Roman" panose="02020603050405020304" pitchFamily="18" charset="0"/>
              </a:defRPr>
            </a:lvl8pPr>
            <a:lvl9pPr marL="3886200" indent="-228600" eaLnBrk="0" fontAlgn="base" hangingPunct="0">
              <a:spcBef>
                <a:spcPct val="0"/>
              </a:spcBef>
              <a:spcAft>
                <a:spcPct val="0"/>
              </a:spcAft>
              <a:defRPr>
                <a:solidFill>
                  <a:schemeClr val="tx1"/>
                </a:solidFill>
                <a:latin typeface="Times New Roman" panose="02020603050405020304" pitchFamily="18" charset="0"/>
              </a:defRPr>
            </a:lvl9pPr>
          </a:lstStyle>
          <a:p>
            <a:pPr algn="r" eaLnBrk="1" hangingPunct="1">
              <a:defRPr/>
            </a:pPr>
            <a:fld id="{C6315AAB-9BE6-4858-9426-6A1389E68D8D}" type="slidenum">
              <a:rPr lang="en-US" altLang="zh-CN" sz="1000" smtClean="0">
                <a:ea typeface="宋体" panose="02010600030101010101" pitchFamily="2" charset="-122"/>
              </a:rPr>
            </a:fld>
            <a:endParaRPr lang="en-US" altLang="zh-CN" sz="1000" dirty="0">
              <a:ea typeface="宋体" panose="02010600030101010101" pitchFamily="2" charset="-122"/>
            </a:endParaRPr>
          </a:p>
        </p:txBody>
      </p:sp>
      <p:sp>
        <p:nvSpPr>
          <p:cNvPr id="4" name="Text Placeholder 3"/>
          <p:cNvSpPr>
            <a:spLocks noGrp="1"/>
          </p:cNvSpPr>
          <p:nvPr>
            <p:ph type="body" sz="half" idx="2"/>
          </p:nvPr>
        </p:nvSpPr>
        <p:spPr>
          <a:xfrm>
            <a:off x="1141232" y="5443402"/>
            <a:ext cx="7162800" cy="648232"/>
          </a:xfrm>
          <a:noFill/>
        </p:spPr>
        <p:txBody>
          <a:bodyPr tIns="0"/>
          <a:lstStyle>
            <a:lvl1pPr marL="0" marR="18415" indent="0" algn="r">
              <a:buNone/>
              <a:defRPr sz="1400"/>
            </a:lvl1pPr>
            <a:lvl2pPr>
              <a:defRPr sz="1200"/>
            </a:lvl2pPr>
            <a:lvl3pPr>
              <a:defRPr sz="1000"/>
            </a:lvl3pPr>
            <a:lvl4pPr>
              <a:defRPr sz="900"/>
            </a:lvl4pPr>
            <a:lvl5pPr>
              <a:defRPr sz="900"/>
            </a:lvl5pPr>
          </a:lstStyle>
          <a:p>
            <a:pPr lvl="0"/>
            <a:r>
              <a:rPr lang="en-US"/>
              <a:t>Click to edit Master text styles</a:t>
            </a:r>
            <a:endParaRPr lang="en-US"/>
          </a:p>
        </p:txBody>
      </p:sp>
      <p:sp>
        <p:nvSpPr>
          <p:cNvPr id="3" name="Picture Placeholder 2"/>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normAutofit/>
          </a:bodyPr>
          <a:lstStyle>
            <a:lvl1pPr marL="0" indent="0">
              <a:buNone/>
              <a:defRPr sz="3200"/>
            </a:lvl1pPr>
          </a:lstStyle>
          <a:p>
            <a:pPr lvl="0"/>
            <a:r>
              <a:rPr lang="en-US" noProof="0"/>
              <a:t>Click icon to add picture</a:t>
            </a:r>
            <a:endParaRPr lang="en-US" noProof="0" dirty="0"/>
          </a:p>
        </p:txBody>
      </p:sp>
      <p:sp>
        <p:nvSpPr>
          <p:cNvPr id="2" name="Title 1"/>
          <p:cNvSpPr>
            <a:spLocks noGrp="1"/>
          </p:cNvSpPr>
          <p:nvPr>
            <p:ph type="title"/>
          </p:nvPr>
        </p:nvSpPr>
        <p:spPr>
          <a:xfrm>
            <a:off x="228600" y="4865122"/>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lstStyle>
          <a:p>
            <a:r>
              <a:rPr lang="en-US"/>
              <a:t>Click to edit Master title style</a:t>
            </a:r>
            <a:endParaRPr lang="en-US"/>
          </a:p>
        </p:txBody>
      </p:sp>
      <p:sp>
        <p:nvSpPr>
          <p:cNvPr id="8" name="Slide Number Placeholder 6"/>
          <p:cNvSpPr>
            <a:spLocks noGrp="1"/>
          </p:cNvSpPr>
          <p:nvPr>
            <p:ph type="sldNum" sz="quarter" idx="10"/>
          </p:nvPr>
        </p:nvSpPr>
        <p:spPr>
          <a:xfrm>
            <a:off x="8647113" y="6408738"/>
            <a:ext cx="366712" cy="365125"/>
          </a:xfrm>
        </p:spPr>
        <p:txBody>
          <a:bodyPr/>
          <a:lstStyle>
            <a:lvl1pPr>
              <a:defRPr/>
            </a:lvl1pPr>
          </a:lstStyle>
          <a:p>
            <a:pPr>
              <a:defRPr/>
            </a:pPr>
            <a:fld id="{E9B01006-C005-4E1F-9269-A31F16EB01A8}" type="slidenum">
              <a:rPr lang="en-US" altLang="zh-CN"/>
            </a:fld>
            <a:endParaRPr lang="en-US" altLang="zh-CN"/>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Title Placeholder 8"/>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p>
            <a:r>
              <a:rPr lang="en-US"/>
              <a:t>Click to edit Master title style</a:t>
            </a:r>
            <a:endParaRPr lang="en-US"/>
          </a:p>
        </p:txBody>
      </p:sp>
      <p:sp>
        <p:nvSpPr>
          <p:cNvPr id="1027" name="Text Placeholder 29"/>
          <p:cNvSpPr>
            <a:spLocks noGrp="1"/>
          </p:cNvSpPr>
          <p:nvPr>
            <p:ph type="body" idx="1"/>
          </p:nvPr>
        </p:nvSpPr>
        <p:spPr bwMode="auto">
          <a:xfrm>
            <a:off x="457200" y="1481138"/>
            <a:ext cx="8229600" cy="4525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en-US" altLang="zh-CN"/>
              <a:t>Click to edit Master text styles</a:t>
            </a:r>
            <a:endParaRPr lang="en-US" altLang="zh-CN"/>
          </a:p>
          <a:p>
            <a:pPr lvl="1"/>
            <a:r>
              <a:rPr lang="en-US" altLang="zh-CN"/>
              <a:t>Second level</a:t>
            </a:r>
            <a:endParaRPr lang="en-US" altLang="zh-CN"/>
          </a:p>
          <a:p>
            <a:pPr lvl="2"/>
            <a:r>
              <a:rPr lang="en-US" altLang="zh-CN"/>
              <a:t>Third level</a:t>
            </a:r>
            <a:endParaRPr lang="en-US" altLang="zh-CN"/>
          </a:p>
          <a:p>
            <a:pPr lvl="3"/>
            <a:r>
              <a:rPr lang="en-US" altLang="zh-CN"/>
              <a:t>Fourth level</a:t>
            </a:r>
            <a:endParaRPr lang="en-US" altLang="zh-CN"/>
          </a:p>
          <a:p>
            <a:pPr lvl="4"/>
            <a:r>
              <a:rPr lang="en-US" altLang="zh-CN"/>
              <a:t>Fifth level</a:t>
            </a:r>
            <a:endParaRPr lang="en-US" altLang="zh-CN"/>
          </a:p>
        </p:txBody>
      </p:sp>
      <p:sp>
        <p:nvSpPr>
          <p:cNvPr id="18" name="Slide Number Placeholder 17"/>
          <p:cNvSpPr>
            <a:spLocks noGrp="1"/>
          </p:cNvSpPr>
          <p:nvPr>
            <p:ph type="sldNum" sz="quarter" idx="4"/>
          </p:nvPr>
        </p:nvSpPr>
        <p:spPr>
          <a:xfrm>
            <a:off x="8534400" y="6408738"/>
            <a:ext cx="479425" cy="365125"/>
          </a:xfrm>
          <a:prstGeom prst="rect">
            <a:avLst/>
          </a:prstGeom>
        </p:spPr>
        <p:txBody>
          <a:bodyPr vert="horz" wrap="square" lIns="91440" tIns="45720" rIns="91440" bIns="45720" numCol="1" anchor="b" anchorCtr="0" compatLnSpc="1"/>
          <a:lstStyle>
            <a:lvl1pPr algn="r" eaLnBrk="1" hangingPunct="1">
              <a:defRPr sz="1000">
                <a:ea typeface="宋体" panose="02010600030101010101" pitchFamily="2" charset="-122"/>
              </a:defRPr>
            </a:lvl1pPr>
          </a:lstStyle>
          <a:p>
            <a:pPr>
              <a:defRPr/>
            </a:pPr>
            <a:fld id="{74D08AF5-ACF3-4862-BF75-D261B242FC67}" type="slidenum">
              <a:rPr lang="en-US" altLang="zh-CN" smtClean="0"/>
            </a:fld>
            <a:endParaRPr lang="en-US" altLang="zh-CN"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p:txStyles>
    <p:titleStyle>
      <a:lvl1pPr algn="l" rtl="0" eaLnBrk="0" fontAlgn="base" hangingPunct="0">
        <a:spcBef>
          <a:spcPct val="0"/>
        </a:spcBef>
        <a:spcAft>
          <a:spcPct val="0"/>
        </a:spcAft>
        <a:defRPr sz="4100" b="1" kern="1200">
          <a:solidFill>
            <a:schemeClr val="tx2"/>
          </a:solidFill>
          <a:effectLst>
            <a:outerShdw blurRad="31750" dist="25400" dir="5400000" algn="tl" rotWithShape="0">
              <a:srgbClr val="000000">
                <a:alpha val="25000"/>
              </a:srgbClr>
            </a:outerShdw>
          </a:effectLst>
          <a:latin typeface="+mj-lt"/>
          <a:ea typeface="+mj-ea"/>
          <a:cs typeface="+mj-cs"/>
        </a:defRPr>
      </a:lvl1pPr>
      <a:lvl2pPr algn="l" rtl="0" eaLnBrk="0" fontAlgn="base" hangingPunct="0">
        <a:spcBef>
          <a:spcPct val="0"/>
        </a:spcBef>
        <a:spcAft>
          <a:spcPct val="0"/>
        </a:spcAft>
        <a:defRPr sz="4100" b="1">
          <a:solidFill>
            <a:schemeClr val="tx2"/>
          </a:solidFill>
          <a:latin typeface="Lucida Sans Unicode" panose="020B0602030504020204" pitchFamily="34" charset="0"/>
        </a:defRPr>
      </a:lvl2pPr>
      <a:lvl3pPr algn="l" rtl="0" eaLnBrk="0" fontAlgn="base" hangingPunct="0">
        <a:spcBef>
          <a:spcPct val="0"/>
        </a:spcBef>
        <a:spcAft>
          <a:spcPct val="0"/>
        </a:spcAft>
        <a:defRPr sz="4100" b="1">
          <a:solidFill>
            <a:schemeClr val="tx2"/>
          </a:solidFill>
          <a:latin typeface="Lucida Sans Unicode" panose="020B0602030504020204" pitchFamily="34" charset="0"/>
        </a:defRPr>
      </a:lvl3pPr>
      <a:lvl4pPr algn="l" rtl="0" eaLnBrk="0" fontAlgn="base" hangingPunct="0">
        <a:spcBef>
          <a:spcPct val="0"/>
        </a:spcBef>
        <a:spcAft>
          <a:spcPct val="0"/>
        </a:spcAft>
        <a:defRPr sz="4100" b="1">
          <a:solidFill>
            <a:schemeClr val="tx2"/>
          </a:solidFill>
          <a:latin typeface="Lucida Sans Unicode" panose="020B0602030504020204" pitchFamily="34" charset="0"/>
        </a:defRPr>
      </a:lvl4pPr>
      <a:lvl5pPr algn="l" rtl="0" eaLnBrk="0" fontAlgn="base" hangingPunct="0">
        <a:spcBef>
          <a:spcPct val="0"/>
        </a:spcBef>
        <a:spcAft>
          <a:spcPct val="0"/>
        </a:spcAft>
        <a:defRPr sz="4100" b="1">
          <a:solidFill>
            <a:schemeClr val="tx2"/>
          </a:solidFill>
          <a:latin typeface="Lucida Sans Unicode" panose="020B0602030504020204" pitchFamily="34" charset="0"/>
        </a:defRPr>
      </a:lvl5pPr>
      <a:lvl6pPr marL="457200" algn="l" rtl="0" fontAlgn="base">
        <a:spcBef>
          <a:spcPct val="0"/>
        </a:spcBef>
        <a:spcAft>
          <a:spcPct val="0"/>
        </a:spcAft>
        <a:defRPr sz="4100" b="1">
          <a:solidFill>
            <a:schemeClr val="tx2"/>
          </a:solidFill>
          <a:latin typeface="Lucida Sans Unicode" panose="020B0602030504020204" pitchFamily="34" charset="0"/>
        </a:defRPr>
      </a:lvl6pPr>
      <a:lvl7pPr marL="914400" algn="l" rtl="0" fontAlgn="base">
        <a:spcBef>
          <a:spcPct val="0"/>
        </a:spcBef>
        <a:spcAft>
          <a:spcPct val="0"/>
        </a:spcAft>
        <a:defRPr sz="4100" b="1">
          <a:solidFill>
            <a:schemeClr val="tx2"/>
          </a:solidFill>
          <a:latin typeface="Lucida Sans Unicode" panose="020B0602030504020204" pitchFamily="34" charset="0"/>
        </a:defRPr>
      </a:lvl7pPr>
      <a:lvl8pPr marL="1371600" algn="l" rtl="0" fontAlgn="base">
        <a:spcBef>
          <a:spcPct val="0"/>
        </a:spcBef>
        <a:spcAft>
          <a:spcPct val="0"/>
        </a:spcAft>
        <a:defRPr sz="4100" b="1">
          <a:solidFill>
            <a:schemeClr val="tx2"/>
          </a:solidFill>
          <a:latin typeface="Lucida Sans Unicode" panose="020B0602030504020204" pitchFamily="34" charset="0"/>
        </a:defRPr>
      </a:lvl8pPr>
      <a:lvl9pPr marL="1828800" algn="l" rtl="0" fontAlgn="base">
        <a:spcBef>
          <a:spcPct val="0"/>
        </a:spcBef>
        <a:spcAft>
          <a:spcPct val="0"/>
        </a:spcAft>
        <a:defRPr sz="4100" b="1">
          <a:solidFill>
            <a:schemeClr val="tx2"/>
          </a:solidFill>
          <a:latin typeface="Lucida Sans Unicode" panose="020B0602030504020204" pitchFamily="34" charset="0"/>
        </a:defRPr>
      </a:lvl9pPr>
    </p:titleStyle>
    <p:bodyStyle>
      <a:lvl1pPr marL="365125" indent="-255905" algn="l" rtl="0" eaLnBrk="0" fontAlgn="base" hangingPunct="0">
        <a:spcBef>
          <a:spcPts val="400"/>
        </a:spcBef>
        <a:spcAft>
          <a:spcPct val="0"/>
        </a:spcAft>
        <a:buClr>
          <a:schemeClr val="accent1"/>
        </a:buClr>
        <a:buSzPct val="68000"/>
        <a:buFont typeface="Wingdings 3" panose="05040102010807070707" pitchFamily="18" charset="2"/>
        <a:buChar char=""/>
        <a:defRPr sz="2700" kern="1200">
          <a:solidFill>
            <a:schemeClr val="tx1"/>
          </a:solidFill>
          <a:latin typeface="+mn-lt"/>
          <a:ea typeface="+mn-ea"/>
          <a:cs typeface="+mn-cs"/>
        </a:defRPr>
      </a:lvl1pPr>
      <a:lvl2pPr marL="621030" indent="-228600" algn="l" rtl="0" eaLnBrk="0" fontAlgn="base" hangingPunct="0">
        <a:spcBef>
          <a:spcPts val="325"/>
        </a:spcBef>
        <a:spcAft>
          <a:spcPct val="0"/>
        </a:spcAft>
        <a:buClr>
          <a:schemeClr val="accent1"/>
        </a:buClr>
        <a:buFont typeface="Verdana" panose="020B0604030504040204" pitchFamily="34" charset="0"/>
        <a:buChar char="◦"/>
        <a:defRPr sz="2300" kern="1200">
          <a:solidFill>
            <a:schemeClr val="tx1"/>
          </a:solidFill>
          <a:latin typeface="+mn-lt"/>
          <a:ea typeface="+mn-ea"/>
          <a:cs typeface="+mn-cs"/>
        </a:defRPr>
      </a:lvl2pPr>
      <a:lvl3pPr marL="859155" indent="-228600" algn="l" rtl="0" eaLnBrk="0" fontAlgn="base" hangingPunct="0">
        <a:spcBef>
          <a:spcPts val="350"/>
        </a:spcBef>
        <a:spcAft>
          <a:spcPct val="0"/>
        </a:spcAft>
        <a:buClr>
          <a:schemeClr val="accent2"/>
        </a:buClr>
        <a:buSzPct val="100000"/>
        <a:buFont typeface="Wingdings 2" panose="05020102010507070707" pitchFamily="18" charset="2"/>
        <a:buChar char=""/>
        <a:defRPr sz="2100" kern="1200">
          <a:solidFill>
            <a:schemeClr val="tx1"/>
          </a:solidFill>
          <a:latin typeface="+mn-lt"/>
          <a:ea typeface="+mn-ea"/>
          <a:cs typeface="+mn-cs"/>
        </a:defRPr>
      </a:lvl3pPr>
      <a:lvl4pPr marL="1143000" indent="-228600" algn="l" rtl="0" eaLnBrk="0" fontAlgn="base" hangingPunct="0">
        <a:spcBef>
          <a:spcPts val="350"/>
        </a:spcBef>
        <a:spcAft>
          <a:spcPct val="0"/>
        </a:spcAft>
        <a:buClr>
          <a:schemeClr val="accent2"/>
        </a:buClr>
        <a:buFont typeface="Wingdings 2" panose="05020102010507070707" pitchFamily="18" charset="2"/>
        <a:buChar char=""/>
        <a:defRPr sz="1900" kern="1200">
          <a:solidFill>
            <a:schemeClr val="tx1"/>
          </a:solidFill>
          <a:latin typeface="+mn-lt"/>
          <a:ea typeface="+mn-ea"/>
          <a:cs typeface="+mn-cs"/>
        </a:defRPr>
      </a:lvl4pPr>
      <a:lvl5pPr marL="1371600" indent="-228600" algn="l" rtl="0" eaLnBrk="0" fontAlgn="base" hangingPunct="0">
        <a:spcBef>
          <a:spcPts val="350"/>
        </a:spcBef>
        <a:spcAft>
          <a:spcPct val="0"/>
        </a:spcAft>
        <a:buClr>
          <a:schemeClr val="accent2"/>
        </a:buClr>
        <a:buFont typeface="Wingdings 2" panose="05020102010507070707" pitchFamily="18" charset="2"/>
        <a:buChar char=""/>
        <a:defRPr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panose="05020102010507070707"/>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panose="05020102010507070707"/>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panose="05020102010507070707"/>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panose="05020102010507070707"/>
        <a:buChar char=""/>
        <a:defRPr kumimoji="0" sz="16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Box 4"/>
          <p:cNvSpPr txBox="1">
            <a:spLocks noChangeArrowheads="1"/>
          </p:cNvSpPr>
          <p:nvPr/>
        </p:nvSpPr>
        <p:spPr bwMode="auto">
          <a:xfrm>
            <a:off x="457200" y="1524000"/>
            <a:ext cx="8229600" cy="26149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wrap="square">
            <a:spAutoFit/>
          </a:bodyPr>
          <a:lstStyle>
            <a:lvl1pPr>
              <a:defRPr>
                <a:solidFill>
                  <a:schemeClr val="tx1"/>
                </a:solidFill>
                <a:latin typeface="Times New Roman" panose="02020603050405020304" pitchFamily="18" charset="0"/>
              </a:defRPr>
            </a:lvl1pPr>
            <a:lvl2pPr marL="742950" indent="-285750">
              <a:defRPr>
                <a:solidFill>
                  <a:schemeClr val="tx1"/>
                </a:solidFill>
                <a:latin typeface="Times New Roman" panose="02020603050405020304" pitchFamily="18" charset="0"/>
              </a:defRPr>
            </a:lvl2pPr>
            <a:lvl3pPr marL="1143000" indent="-228600">
              <a:defRPr>
                <a:solidFill>
                  <a:schemeClr val="tx1"/>
                </a:solidFill>
                <a:latin typeface="Times New Roman" panose="02020603050405020304" pitchFamily="18" charset="0"/>
              </a:defRPr>
            </a:lvl3pPr>
            <a:lvl4pPr marL="1600200" indent="-228600">
              <a:defRPr>
                <a:solidFill>
                  <a:schemeClr val="tx1"/>
                </a:solidFill>
                <a:latin typeface="Times New Roman" panose="02020603050405020304" pitchFamily="18" charset="0"/>
              </a:defRPr>
            </a:lvl4pPr>
            <a:lvl5pPr marL="2057400" indent="-228600">
              <a:defRPr>
                <a:solidFill>
                  <a:schemeClr val="tx1"/>
                </a:solidFill>
                <a:latin typeface="Times New Roman" panose="02020603050405020304" pitchFamily="18" charset="0"/>
              </a:defRPr>
            </a:lvl5pPr>
            <a:lvl6pPr marL="2514600" indent="-228600" eaLnBrk="0" fontAlgn="base" hangingPunct="0">
              <a:spcBef>
                <a:spcPct val="0"/>
              </a:spcBef>
              <a:spcAft>
                <a:spcPct val="0"/>
              </a:spcAft>
              <a:defRPr>
                <a:solidFill>
                  <a:schemeClr val="tx1"/>
                </a:solidFill>
                <a:latin typeface="Times New Roman" panose="02020603050405020304" pitchFamily="18" charset="0"/>
              </a:defRPr>
            </a:lvl6pPr>
            <a:lvl7pPr marL="2971800" indent="-228600" eaLnBrk="0" fontAlgn="base" hangingPunct="0">
              <a:spcBef>
                <a:spcPct val="0"/>
              </a:spcBef>
              <a:spcAft>
                <a:spcPct val="0"/>
              </a:spcAft>
              <a:defRPr>
                <a:solidFill>
                  <a:schemeClr val="tx1"/>
                </a:solidFill>
                <a:latin typeface="Times New Roman" panose="02020603050405020304" pitchFamily="18" charset="0"/>
              </a:defRPr>
            </a:lvl7pPr>
            <a:lvl8pPr marL="3429000" indent="-228600" eaLnBrk="0" fontAlgn="base" hangingPunct="0">
              <a:spcBef>
                <a:spcPct val="0"/>
              </a:spcBef>
              <a:spcAft>
                <a:spcPct val="0"/>
              </a:spcAft>
              <a:defRPr>
                <a:solidFill>
                  <a:schemeClr val="tx1"/>
                </a:solidFill>
                <a:latin typeface="Times New Roman" panose="02020603050405020304" pitchFamily="18" charset="0"/>
              </a:defRPr>
            </a:lvl8pPr>
            <a:lvl9pPr marL="3886200" indent="-228600" eaLnBrk="0" fontAlgn="base" hangingPunct="0">
              <a:spcBef>
                <a:spcPct val="0"/>
              </a:spcBef>
              <a:spcAft>
                <a:spcPct val="0"/>
              </a:spcAft>
              <a:defRPr>
                <a:solidFill>
                  <a:schemeClr val="tx1"/>
                </a:solidFill>
                <a:latin typeface="Times New Roman" panose="02020603050405020304" pitchFamily="18" charset="0"/>
              </a:defRPr>
            </a:lvl9pPr>
          </a:lstStyle>
          <a:p>
            <a:pPr algn="ctr">
              <a:spcBef>
                <a:spcPts val="1200"/>
              </a:spcBef>
            </a:pPr>
            <a:r>
              <a:rPr lang="zh-CN" altLang="en-US" sz="4800" dirty="0">
                <a:latin typeface="微软雅黑 Light" panose="020B0502040204020203" charset="-122"/>
                <a:ea typeface="微软雅黑 Light" panose="020B0502040204020203" charset="-122"/>
                <a:cs typeface="微软雅黑 Light" panose="020B0502040204020203" charset="-122"/>
              </a:rPr>
              <a:t>第</a:t>
            </a:r>
            <a:r>
              <a:rPr lang="en-US" altLang="zh-CN" sz="4800" dirty="0">
                <a:latin typeface="微软雅黑 Light" panose="020B0502040204020203" charset="-122"/>
                <a:ea typeface="微软雅黑 Light" panose="020B0502040204020203" charset="-122"/>
                <a:cs typeface="微软雅黑 Light" panose="020B0502040204020203" charset="-122"/>
              </a:rPr>
              <a:t>14</a:t>
            </a:r>
            <a:r>
              <a:rPr lang="zh-CN" altLang="en-US" sz="4800" dirty="0">
                <a:latin typeface="微软雅黑 Light" panose="020B0502040204020203" charset="-122"/>
                <a:ea typeface="微软雅黑 Light" panose="020B0502040204020203" charset="-122"/>
                <a:cs typeface="微软雅黑 Light" panose="020B0502040204020203" charset="-122"/>
              </a:rPr>
              <a:t>讲 </a:t>
            </a:r>
            <a:r>
              <a:rPr lang="zh-CN" altLang="en-US" sz="4800" b="1" dirty="0">
                <a:solidFill>
                  <a:srgbClr val="FF0000"/>
                </a:solidFill>
                <a:latin typeface="微软雅黑 Light" panose="020B0502040204020203" charset="-122"/>
                <a:ea typeface="微软雅黑 Light" panose="020B0502040204020203" charset="-122"/>
                <a:cs typeface="微软雅黑 Light" panose="020B0502040204020203" charset="-122"/>
              </a:rPr>
              <a:t>决策树</a:t>
            </a:r>
            <a:r>
              <a:rPr lang="zh-CN" altLang="en-US" sz="4800" b="1" dirty="0">
                <a:latin typeface="微软雅黑 Light" panose="020B0502040204020203" charset="-122"/>
                <a:ea typeface="微软雅黑 Light" panose="020B0502040204020203" charset="-122"/>
                <a:cs typeface="微软雅黑 Light" panose="020B0502040204020203" charset="-122"/>
              </a:rPr>
              <a:t>模型</a:t>
            </a:r>
            <a:endParaRPr lang="zh-CN" altLang="en-US" sz="4800" b="1" dirty="0">
              <a:latin typeface="微软雅黑 Light" panose="020B0502040204020203" charset="-122"/>
              <a:ea typeface="微软雅黑 Light" panose="020B0502040204020203" charset="-122"/>
              <a:cs typeface="微软雅黑 Light" panose="020B0502040204020203" charset="-122"/>
            </a:endParaRPr>
          </a:p>
          <a:p>
            <a:pPr algn="ctr">
              <a:spcBef>
                <a:spcPts val="1200"/>
              </a:spcBef>
            </a:pPr>
            <a:endParaRPr lang="en-US" altLang="zh-CN" sz="4800" b="1" dirty="0">
              <a:latin typeface="微软雅黑 Light" panose="020B0502040204020203" charset="-122"/>
              <a:ea typeface="微软雅黑 Light" panose="020B0502040204020203" charset="-122"/>
              <a:cs typeface="微软雅黑 Light" panose="020B0502040204020203" charset="-122"/>
            </a:endParaRPr>
          </a:p>
          <a:p>
            <a:pPr algn="ctr">
              <a:spcBef>
                <a:spcPts val="1200"/>
              </a:spcBef>
            </a:pPr>
            <a:r>
              <a:rPr lang="en-US" altLang="zh-CN" sz="4800" dirty="0">
                <a:latin typeface="微软雅黑 Light" panose="020B0502040204020203" charset="-122"/>
                <a:ea typeface="微软雅黑 Light" panose="020B0502040204020203" charset="-122"/>
                <a:cs typeface="微软雅黑 Light" panose="020B0502040204020203" charset="-122"/>
              </a:rPr>
              <a:t>Decision Tree Models</a:t>
            </a:r>
            <a:endParaRPr lang="en-US" altLang="zh-CN" sz="4800" dirty="0">
              <a:latin typeface="微软雅黑 Light" panose="020B0502040204020203" charset="-122"/>
              <a:ea typeface="微软雅黑 Light" panose="020B0502040204020203" charset="-122"/>
              <a:cs typeface="微软雅黑 Light" panose="020B0502040204020203" charset="-122"/>
            </a:endParaRPr>
          </a:p>
        </p:txBody>
      </p:sp>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9459" name="Rectangle 3"/>
          <p:cNvSpPr>
            <a:spLocks noGrp="1" noChangeArrowheads="1"/>
          </p:cNvSpPr>
          <p:nvPr>
            <p:ph idx="1"/>
          </p:nvPr>
        </p:nvSpPr>
        <p:spPr>
          <a:xfrm>
            <a:off x="533400" y="1447800"/>
            <a:ext cx="8036560" cy="3733800"/>
          </a:xfrm>
        </p:spPr>
        <p:txBody>
          <a:bodyPr/>
          <a:lstStyle/>
          <a:p>
            <a:pPr marL="0" indent="0" eaLnBrk="1" hangingPunct="1">
              <a:spcBef>
                <a:spcPts val="600"/>
              </a:spcBef>
              <a:spcAft>
                <a:spcPts val="600"/>
              </a:spcAft>
              <a:buSzPct val="100000"/>
              <a:buNone/>
            </a:pPr>
            <a:r>
              <a:rPr lang="zh-CN" altLang="en-US" sz="2800" dirty="0">
                <a:latin typeface="微软雅黑 Light" panose="020B0502040204020203" charset="-122"/>
                <a:ea typeface="微软雅黑 Light" panose="020B0502040204020203" charset="-122"/>
                <a:cs typeface="微软雅黑 Light" panose="020B0502040204020203" charset="-122"/>
              </a:rPr>
              <a:t>对新数据点进行</a:t>
            </a:r>
            <a:r>
              <a:rPr lang="zh-CN" altLang="en-US" sz="2800" dirty="0">
                <a:solidFill>
                  <a:srgbClr val="FF0000"/>
                </a:solidFill>
                <a:latin typeface="微软雅黑 Light" panose="020B0502040204020203" charset="-122"/>
                <a:ea typeface="微软雅黑 Light" panose="020B0502040204020203" charset="-122"/>
                <a:cs typeface="微软雅黑 Light" panose="020B0502040204020203" charset="-122"/>
              </a:rPr>
              <a:t>分类</a:t>
            </a:r>
            <a:r>
              <a:rPr lang="zh-CN" altLang="en-US" sz="2800" dirty="0">
                <a:latin typeface="微软雅黑 Light" panose="020B0502040204020203" charset="-122"/>
                <a:ea typeface="微软雅黑 Light" panose="020B0502040204020203" charset="-122"/>
                <a:cs typeface="微软雅黑 Light" panose="020B0502040204020203" charset="-122"/>
              </a:rPr>
              <a:t>的流程：</a:t>
            </a:r>
            <a:endParaRPr lang="en-US" altLang="zh-CN" sz="2800" dirty="0">
              <a:latin typeface="微软雅黑 Light" panose="020B0502040204020203" charset="-122"/>
              <a:ea typeface="微软雅黑 Light" panose="020B0502040204020203" charset="-122"/>
              <a:cs typeface="微软雅黑 Light" panose="020B0502040204020203" charset="-122"/>
            </a:endParaRPr>
          </a:p>
          <a:p>
            <a:pPr marL="457200" indent="-457200" eaLnBrk="1" hangingPunct="1">
              <a:spcBef>
                <a:spcPts val="600"/>
              </a:spcBef>
              <a:spcAft>
                <a:spcPts val="600"/>
              </a:spcAft>
              <a:buSzPct val="100000"/>
              <a:buFont typeface="Wingdings" panose="05000000000000000000" pitchFamily="2" charset="2"/>
              <a:buChar char="u"/>
            </a:pPr>
            <a:r>
              <a:rPr lang="zh-CN" altLang="en-US" sz="2800" dirty="0">
                <a:latin typeface="微软雅黑 Light" panose="020B0502040204020203" charset="-122"/>
                <a:ea typeface="微软雅黑 Light" panose="020B0502040204020203" charset="-122"/>
                <a:cs typeface="微软雅黑 Light" panose="020B0502040204020203" charset="-122"/>
              </a:rPr>
              <a:t>首先，查看这个点位于特征条件划分的哪个区域</a:t>
            </a:r>
            <a:endParaRPr lang="en-US" altLang="zh-CN" sz="2800" dirty="0">
              <a:latin typeface="微软雅黑 Light" panose="020B0502040204020203" charset="-122"/>
              <a:ea typeface="微软雅黑 Light" panose="020B0502040204020203" charset="-122"/>
              <a:cs typeface="微软雅黑 Light" panose="020B0502040204020203" charset="-122"/>
            </a:endParaRPr>
          </a:p>
          <a:p>
            <a:pPr marL="457200" indent="-457200" eaLnBrk="1" hangingPunct="1">
              <a:spcBef>
                <a:spcPts val="600"/>
              </a:spcBef>
              <a:spcAft>
                <a:spcPts val="600"/>
              </a:spcAft>
              <a:buSzPct val="100000"/>
              <a:buFont typeface="Wingdings" panose="05000000000000000000" pitchFamily="2" charset="2"/>
              <a:buChar char="u"/>
            </a:pPr>
            <a:r>
              <a:rPr lang="zh-CN" altLang="en-US" sz="2800" dirty="0">
                <a:latin typeface="微软雅黑 Light" panose="020B0502040204020203" charset="-122"/>
                <a:ea typeface="微软雅黑 Light" panose="020B0502040204020203" charset="-122"/>
                <a:cs typeface="微软雅黑 Light" panose="020B0502040204020203" charset="-122"/>
              </a:rPr>
              <a:t>然后，将该区域的</a:t>
            </a:r>
            <a:r>
              <a:rPr lang="zh-CN" altLang="en-US" sz="2800" dirty="0">
                <a:solidFill>
                  <a:srgbClr val="FF0000"/>
                </a:solidFill>
                <a:latin typeface="微软雅黑 Light" panose="020B0502040204020203" charset="-122"/>
                <a:ea typeface="微软雅黑 Light" panose="020B0502040204020203" charset="-122"/>
                <a:cs typeface="微软雅黑 Light" panose="020B0502040204020203" charset="-122"/>
              </a:rPr>
              <a:t>多数目标值</a:t>
            </a:r>
            <a:r>
              <a:rPr lang="zh-CN" altLang="en-US" sz="2800" dirty="0">
                <a:latin typeface="微软雅黑 Light" panose="020B0502040204020203" charset="-122"/>
                <a:ea typeface="微软雅黑 Light" panose="020B0502040204020203" charset="-122"/>
                <a:cs typeface="微软雅黑 Light" panose="020B0502040204020203" charset="-122"/>
              </a:rPr>
              <a:t>作为预测结果</a:t>
            </a:r>
            <a:endParaRPr lang="en-US" altLang="zh-CN" sz="2800" dirty="0">
              <a:latin typeface="微软雅黑 Light" panose="020B0502040204020203" charset="-122"/>
              <a:ea typeface="微软雅黑 Light" panose="020B0502040204020203" charset="-122"/>
              <a:cs typeface="微软雅黑 Light" panose="020B0502040204020203" charset="-122"/>
            </a:endParaRPr>
          </a:p>
          <a:p>
            <a:pPr marL="457200" indent="-457200" eaLnBrk="1" hangingPunct="1">
              <a:spcBef>
                <a:spcPts val="600"/>
              </a:spcBef>
              <a:spcAft>
                <a:spcPts val="600"/>
              </a:spcAft>
              <a:buSzPct val="100000"/>
              <a:buFont typeface="Wingdings" panose="05000000000000000000" pitchFamily="2" charset="2"/>
              <a:buChar char="u"/>
            </a:pPr>
            <a:r>
              <a:rPr lang="zh-CN" altLang="en-US" sz="2800" dirty="0">
                <a:latin typeface="微软雅黑 Light" panose="020B0502040204020203" charset="-122"/>
                <a:ea typeface="微软雅黑 Light" panose="020B0502040204020203" charset="-122"/>
                <a:cs typeface="微软雅黑 Light" panose="020B0502040204020203" charset="-122"/>
              </a:rPr>
              <a:t>从根结点开始对树进行遍历就可以找到这一区域，每一步向左还是向右取决于是否满足相应的测试</a:t>
            </a:r>
            <a:endParaRPr lang="en-US" altLang="zh-CN" sz="2800" dirty="0">
              <a:latin typeface="微软雅黑 Light" panose="020B0502040204020203" charset="-122"/>
              <a:ea typeface="微软雅黑 Light" panose="020B0502040204020203" charset="-122"/>
              <a:cs typeface="微软雅黑 Light" panose="020B0502040204020203" charset="-122"/>
            </a:endParaRPr>
          </a:p>
          <a:p>
            <a:pPr marL="457200" indent="-457200" eaLnBrk="1" hangingPunct="1">
              <a:spcBef>
                <a:spcPts val="600"/>
              </a:spcBef>
              <a:spcAft>
                <a:spcPts val="600"/>
              </a:spcAft>
              <a:buSzPct val="100000"/>
              <a:buFont typeface="Wingdings" panose="05000000000000000000" pitchFamily="2" charset="2"/>
              <a:buChar char="u"/>
            </a:pPr>
            <a:r>
              <a:rPr lang="en-US" altLang="zh-CN" sz="2800" dirty="0">
                <a:latin typeface="微软雅黑 Light" panose="020B0502040204020203" charset="-122"/>
                <a:ea typeface="微软雅黑 Light" panose="020B0502040204020203" charset="-122"/>
                <a:cs typeface="微软雅黑 Light" panose="020B0502040204020203" charset="-122"/>
              </a:rPr>
              <a:t>from </a:t>
            </a:r>
            <a:r>
              <a:rPr lang="en-US" altLang="zh-CN" sz="2800" dirty="0" err="1">
                <a:latin typeface="微软雅黑 Light" panose="020B0502040204020203" charset="-122"/>
                <a:ea typeface="微软雅黑 Light" panose="020B0502040204020203" charset="-122"/>
                <a:cs typeface="微软雅黑 Light" panose="020B0502040204020203" charset="-122"/>
              </a:rPr>
              <a:t>sklearn.</a:t>
            </a:r>
            <a:r>
              <a:rPr lang="en-US" altLang="zh-CN" sz="2800" dirty="0" err="1">
                <a:solidFill>
                  <a:srgbClr val="FF0000"/>
                </a:solidFill>
                <a:latin typeface="微软雅黑 Light" panose="020B0502040204020203" charset="-122"/>
                <a:ea typeface="微软雅黑 Light" panose="020B0502040204020203" charset="-122"/>
                <a:cs typeface="微软雅黑 Light" panose="020B0502040204020203" charset="-122"/>
              </a:rPr>
              <a:t>tree</a:t>
            </a:r>
            <a:r>
              <a:rPr lang="en-US" altLang="zh-CN" sz="2800" dirty="0">
                <a:latin typeface="微软雅黑 Light" panose="020B0502040204020203" charset="-122"/>
                <a:ea typeface="微软雅黑 Light" panose="020B0502040204020203" charset="-122"/>
                <a:cs typeface="微软雅黑 Light" panose="020B0502040204020203" charset="-122"/>
              </a:rPr>
              <a:t> import </a:t>
            </a:r>
            <a:r>
              <a:rPr lang="en-US" altLang="zh-CN" sz="2800" dirty="0" err="1">
                <a:solidFill>
                  <a:srgbClr val="FF0000"/>
                </a:solidFill>
                <a:latin typeface="微软雅黑 Light" panose="020B0502040204020203" charset="-122"/>
                <a:ea typeface="微软雅黑 Light" panose="020B0502040204020203" charset="-122"/>
                <a:cs typeface="微软雅黑 Light" panose="020B0502040204020203" charset="-122"/>
              </a:rPr>
              <a:t>DecisionTree</a:t>
            </a:r>
            <a:r>
              <a:rPr lang="en-US" altLang="zh-CN" sz="2800" dirty="0" err="1">
                <a:solidFill>
                  <a:srgbClr val="00B0F0"/>
                </a:solidFill>
                <a:latin typeface="微软雅黑 Light" panose="020B0502040204020203" charset="-122"/>
                <a:ea typeface="微软雅黑 Light" panose="020B0502040204020203" charset="-122"/>
                <a:cs typeface="微软雅黑 Light" panose="020B0502040204020203" charset="-122"/>
              </a:rPr>
              <a:t>Classifier</a:t>
            </a:r>
            <a:endParaRPr lang="en-US" altLang="zh-CN" sz="2800" dirty="0">
              <a:solidFill>
                <a:srgbClr val="00B0F0"/>
              </a:solidFill>
              <a:latin typeface="微软雅黑 Light" panose="020B0502040204020203" charset="-122"/>
              <a:ea typeface="微软雅黑 Light" panose="020B0502040204020203" charset="-122"/>
              <a:cs typeface="微软雅黑 Light" panose="020B0502040204020203" charset="-122"/>
            </a:endParaRPr>
          </a:p>
        </p:txBody>
      </p:sp>
      <p:sp>
        <p:nvSpPr>
          <p:cNvPr id="5122" name="Rectangle 2"/>
          <p:cNvSpPr>
            <a:spLocks noGrp="1" noChangeArrowheads="1"/>
          </p:cNvSpPr>
          <p:nvPr>
            <p:ph type="title"/>
          </p:nvPr>
        </p:nvSpPr>
        <p:spPr/>
        <p:txBody>
          <a:bodyPr>
            <a:normAutofit/>
          </a:bodyPr>
          <a:lstStyle/>
          <a:p>
            <a:pPr eaLnBrk="1" fontAlgn="auto" hangingPunct="1">
              <a:spcAft>
                <a:spcPts val="0"/>
              </a:spcAft>
              <a:defRPr/>
            </a:pPr>
            <a:r>
              <a:rPr lang="zh-CN" altLang="en-US" sz="4000" dirty="0">
                <a:solidFill>
                  <a:schemeClr val="tx1"/>
                </a:solidFill>
                <a:latin typeface="微软雅黑 Light" panose="020B0502040204020203" charset="-122"/>
                <a:ea typeface="微软雅黑 Light" panose="020B0502040204020203" charset="-122"/>
              </a:rPr>
              <a:t>决策树模型的原理：</a:t>
            </a:r>
            <a:r>
              <a:rPr lang="zh-CN" altLang="en-US" sz="4000" dirty="0">
                <a:solidFill>
                  <a:srgbClr val="FF0000"/>
                </a:solidFill>
                <a:latin typeface="微软雅黑 Light" panose="020B0502040204020203" charset="-122"/>
                <a:ea typeface="微软雅黑 Light" panose="020B0502040204020203" charset="-122"/>
              </a:rPr>
              <a:t>分类</a:t>
            </a:r>
            <a:endParaRPr lang="en-US" sz="4000" dirty="0">
              <a:solidFill>
                <a:srgbClr val="FF0000"/>
              </a:solidFill>
              <a:latin typeface="微软雅黑 Light" panose="020B0502040204020203" charset="-122"/>
              <a:ea typeface="微软雅黑 Light" panose="020B0502040204020203" charset="-122"/>
            </a:endParaRPr>
          </a:p>
        </p:txBody>
      </p:sp>
    </p:spTree>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9459" name="Rectangle 3"/>
          <p:cNvSpPr>
            <a:spLocks noGrp="1" noChangeArrowheads="1"/>
          </p:cNvSpPr>
          <p:nvPr>
            <p:ph idx="1"/>
          </p:nvPr>
        </p:nvSpPr>
        <p:spPr>
          <a:xfrm>
            <a:off x="533400" y="1447800"/>
            <a:ext cx="7699375" cy="3733800"/>
          </a:xfrm>
        </p:spPr>
        <p:txBody>
          <a:bodyPr/>
          <a:lstStyle/>
          <a:p>
            <a:pPr marL="0" indent="0" eaLnBrk="1" hangingPunct="1">
              <a:spcBef>
                <a:spcPts val="600"/>
              </a:spcBef>
              <a:spcAft>
                <a:spcPts val="600"/>
              </a:spcAft>
              <a:buSzPct val="100000"/>
              <a:buNone/>
            </a:pPr>
            <a:r>
              <a:rPr lang="zh-CN" altLang="en-US" sz="2800" dirty="0">
                <a:latin typeface="微软雅黑 Light" panose="020B0502040204020203" charset="-122"/>
                <a:ea typeface="微软雅黑 Light" panose="020B0502040204020203" charset="-122"/>
                <a:cs typeface="微软雅黑 Light" panose="020B0502040204020203" charset="-122"/>
              </a:rPr>
              <a:t>对新数据点进行</a:t>
            </a:r>
            <a:r>
              <a:rPr lang="zh-CN" altLang="en-US" sz="2800" dirty="0">
                <a:solidFill>
                  <a:srgbClr val="FF0000"/>
                </a:solidFill>
                <a:latin typeface="微软雅黑 Light" panose="020B0502040204020203" charset="-122"/>
                <a:ea typeface="微软雅黑 Light" panose="020B0502040204020203" charset="-122"/>
                <a:cs typeface="微软雅黑 Light" panose="020B0502040204020203" charset="-122"/>
              </a:rPr>
              <a:t>预测</a:t>
            </a:r>
            <a:r>
              <a:rPr lang="zh-CN" altLang="en-US" sz="2800" dirty="0">
                <a:latin typeface="微软雅黑 Light" panose="020B0502040204020203" charset="-122"/>
                <a:ea typeface="微软雅黑 Light" panose="020B0502040204020203" charset="-122"/>
                <a:cs typeface="微软雅黑 Light" panose="020B0502040204020203" charset="-122"/>
              </a:rPr>
              <a:t>的流程：</a:t>
            </a:r>
            <a:endParaRPr lang="en-US" altLang="zh-CN" sz="2800" dirty="0">
              <a:latin typeface="微软雅黑 Light" panose="020B0502040204020203" charset="-122"/>
              <a:ea typeface="微软雅黑 Light" panose="020B0502040204020203" charset="-122"/>
              <a:cs typeface="微软雅黑 Light" panose="020B0502040204020203" charset="-122"/>
            </a:endParaRPr>
          </a:p>
          <a:p>
            <a:pPr marL="457200" indent="-457200" eaLnBrk="1" hangingPunct="1">
              <a:spcBef>
                <a:spcPts val="600"/>
              </a:spcBef>
              <a:spcAft>
                <a:spcPts val="600"/>
              </a:spcAft>
              <a:buSzPct val="100000"/>
              <a:buFont typeface="Wingdings" panose="05000000000000000000" pitchFamily="2" charset="2"/>
              <a:buChar char="u"/>
            </a:pPr>
            <a:r>
              <a:rPr lang="zh-CN" altLang="en-US" sz="2800" dirty="0">
                <a:latin typeface="微软雅黑 Light" panose="020B0502040204020203" charset="-122"/>
                <a:ea typeface="微软雅黑 Light" panose="020B0502040204020203" charset="-122"/>
                <a:cs typeface="微软雅黑 Light" panose="020B0502040204020203" charset="-122"/>
              </a:rPr>
              <a:t>基于每个结点的测试，对树进行遍历</a:t>
            </a:r>
            <a:endParaRPr lang="en-US" altLang="zh-CN" sz="2800" dirty="0">
              <a:latin typeface="微软雅黑 Light" panose="020B0502040204020203" charset="-122"/>
              <a:ea typeface="微软雅黑 Light" panose="020B0502040204020203" charset="-122"/>
              <a:cs typeface="微软雅黑 Light" panose="020B0502040204020203" charset="-122"/>
            </a:endParaRPr>
          </a:p>
          <a:p>
            <a:pPr marL="457200" indent="-457200" eaLnBrk="1" hangingPunct="1">
              <a:spcBef>
                <a:spcPts val="600"/>
              </a:spcBef>
              <a:spcAft>
                <a:spcPts val="600"/>
              </a:spcAft>
              <a:buSzPct val="100000"/>
              <a:buFont typeface="Wingdings" panose="05000000000000000000" pitchFamily="2" charset="2"/>
              <a:buChar char="u"/>
            </a:pPr>
            <a:r>
              <a:rPr lang="zh-CN" altLang="en-US" sz="2800" dirty="0">
                <a:latin typeface="微软雅黑 Light" panose="020B0502040204020203" charset="-122"/>
                <a:ea typeface="微软雅黑 Light" panose="020B0502040204020203" charset="-122"/>
                <a:cs typeface="微软雅黑 Light" panose="020B0502040204020203" charset="-122"/>
              </a:rPr>
              <a:t>最终找到新数据点所属的叶结点</a:t>
            </a:r>
            <a:endParaRPr lang="en-US" altLang="zh-CN" sz="2800" dirty="0">
              <a:latin typeface="微软雅黑 Light" panose="020B0502040204020203" charset="-122"/>
              <a:ea typeface="微软雅黑 Light" panose="020B0502040204020203" charset="-122"/>
              <a:cs typeface="微软雅黑 Light" panose="020B0502040204020203" charset="-122"/>
            </a:endParaRPr>
          </a:p>
          <a:p>
            <a:pPr marL="457200" indent="-457200" eaLnBrk="1" hangingPunct="1">
              <a:spcBef>
                <a:spcPts val="600"/>
              </a:spcBef>
              <a:spcAft>
                <a:spcPts val="600"/>
              </a:spcAft>
              <a:buSzPct val="100000"/>
              <a:buFont typeface="Wingdings" panose="05000000000000000000" pitchFamily="2" charset="2"/>
              <a:buChar char="u"/>
            </a:pPr>
            <a:r>
              <a:rPr lang="zh-CN" altLang="en-US" sz="2800" dirty="0">
                <a:latin typeface="微软雅黑 Light" panose="020B0502040204020203" charset="-122"/>
                <a:ea typeface="微软雅黑 Light" panose="020B0502040204020203" charset="-122"/>
                <a:cs typeface="微软雅黑 Light" panose="020B0502040204020203" charset="-122"/>
              </a:rPr>
              <a:t>将此叶结点中所有训练点的</a:t>
            </a:r>
            <a:r>
              <a:rPr lang="zh-CN" altLang="en-US" sz="2800" dirty="0">
                <a:solidFill>
                  <a:srgbClr val="FF0000"/>
                </a:solidFill>
                <a:latin typeface="微软雅黑 Light" panose="020B0502040204020203" charset="-122"/>
                <a:ea typeface="微软雅黑 Light" panose="020B0502040204020203" charset="-122"/>
                <a:cs typeface="微软雅黑 Light" panose="020B0502040204020203" charset="-122"/>
              </a:rPr>
              <a:t>平均目标值</a:t>
            </a:r>
            <a:r>
              <a:rPr lang="zh-CN" altLang="en-US" sz="2800" dirty="0">
                <a:latin typeface="微软雅黑 Light" panose="020B0502040204020203" charset="-122"/>
                <a:ea typeface="微软雅黑 Light" panose="020B0502040204020203" charset="-122"/>
                <a:cs typeface="微软雅黑 Light" panose="020B0502040204020203" charset="-122"/>
              </a:rPr>
              <a:t>，作为这一数据点的输出</a:t>
            </a:r>
            <a:endParaRPr lang="en-US" altLang="zh-CN" sz="2800" dirty="0">
              <a:latin typeface="微软雅黑 Light" panose="020B0502040204020203" charset="-122"/>
              <a:ea typeface="微软雅黑 Light" panose="020B0502040204020203" charset="-122"/>
              <a:cs typeface="微软雅黑 Light" panose="020B0502040204020203" charset="-122"/>
            </a:endParaRPr>
          </a:p>
          <a:p>
            <a:pPr marL="457200" indent="-457200" eaLnBrk="1" hangingPunct="1">
              <a:spcBef>
                <a:spcPts val="600"/>
              </a:spcBef>
              <a:spcAft>
                <a:spcPts val="600"/>
              </a:spcAft>
              <a:buSzPct val="100000"/>
              <a:buFont typeface="Wingdings" panose="05000000000000000000" pitchFamily="2" charset="2"/>
              <a:buChar char="u"/>
            </a:pPr>
            <a:r>
              <a:rPr lang="en-US" altLang="zh-CN" sz="2800" dirty="0">
                <a:latin typeface="微软雅黑 Light" panose="020B0502040204020203" charset="-122"/>
                <a:ea typeface="微软雅黑 Light" panose="020B0502040204020203" charset="-122"/>
                <a:cs typeface="微软雅黑 Light" panose="020B0502040204020203" charset="-122"/>
              </a:rPr>
              <a:t>from </a:t>
            </a:r>
            <a:r>
              <a:rPr lang="en-US" altLang="zh-CN" sz="2800" dirty="0" err="1">
                <a:latin typeface="微软雅黑 Light" panose="020B0502040204020203" charset="-122"/>
                <a:ea typeface="微软雅黑 Light" panose="020B0502040204020203" charset="-122"/>
                <a:cs typeface="微软雅黑 Light" panose="020B0502040204020203" charset="-122"/>
              </a:rPr>
              <a:t>sklearn.</a:t>
            </a:r>
            <a:r>
              <a:rPr lang="en-US" altLang="zh-CN" sz="2800" dirty="0" err="1">
                <a:solidFill>
                  <a:srgbClr val="FF0000"/>
                </a:solidFill>
                <a:latin typeface="微软雅黑 Light" panose="020B0502040204020203" charset="-122"/>
                <a:ea typeface="微软雅黑 Light" panose="020B0502040204020203" charset="-122"/>
                <a:cs typeface="微软雅黑 Light" panose="020B0502040204020203" charset="-122"/>
              </a:rPr>
              <a:t>tree</a:t>
            </a:r>
            <a:r>
              <a:rPr lang="en-US" altLang="zh-CN" sz="2800" dirty="0">
                <a:latin typeface="微软雅黑 Light" panose="020B0502040204020203" charset="-122"/>
                <a:ea typeface="微软雅黑 Light" panose="020B0502040204020203" charset="-122"/>
                <a:cs typeface="微软雅黑 Light" panose="020B0502040204020203" charset="-122"/>
              </a:rPr>
              <a:t> import </a:t>
            </a:r>
            <a:r>
              <a:rPr lang="en-US" altLang="zh-CN" sz="2800" dirty="0" err="1">
                <a:solidFill>
                  <a:srgbClr val="FF0000"/>
                </a:solidFill>
                <a:latin typeface="微软雅黑 Light" panose="020B0502040204020203" charset="-122"/>
                <a:ea typeface="微软雅黑 Light" panose="020B0502040204020203" charset="-122"/>
                <a:cs typeface="微软雅黑 Light" panose="020B0502040204020203" charset="-122"/>
              </a:rPr>
              <a:t>DecisionTree</a:t>
            </a:r>
            <a:r>
              <a:rPr lang="en-US" altLang="zh-CN" sz="2800" dirty="0" err="1">
                <a:solidFill>
                  <a:srgbClr val="00B0F0"/>
                </a:solidFill>
                <a:latin typeface="微软雅黑 Light" panose="020B0502040204020203" charset="-122"/>
                <a:ea typeface="微软雅黑 Light" panose="020B0502040204020203" charset="-122"/>
                <a:cs typeface="微软雅黑 Light" panose="020B0502040204020203" charset="-122"/>
              </a:rPr>
              <a:t>Regressor</a:t>
            </a:r>
            <a:endParaRPr lang="en-US" altLang="zh-CN" sz="2800" dirty="0">
              <a:solidFill>
                <a:srgbClr val="00B0F0"/>
              </a:solidFill>
              <a:latin typeface="微软雅黑 Light" panose="020B0502040204020203" charset="-122"/>
              <a:ea typeface="微软雅黑 Light" panose="020B0502040204020203" charset="-122"/>
              <a:cs typeface="微软雅黑 Light" panose="020B0502040204020203" charset="-122"/>
            </a:endParaRPr>
          </a:p>
        </p:txBody>
      </p:sp>
      <p:sp>
        <p:nvSpPr>
          <p:cNvPr id="5122" name="Rectangle 2"/>
          <p:cNvSpPr>
            <a:spLocks noGrp="1" noChangeArrowheads="1"/>
          </p:cNvSpPr>
          <p:nvPr>
            <p:ph type="title"/>
          </p:nvPr>
        </p:nvSpPr>
        <p:spPr/>
        <p:txBody>
          <a:bodyPr>
            <a:normAutofit/>
          </a:bodyPr>
          <a:lstStyle/>
          <a:p>
            <a:pPr eaLnBrk="1" fontAlgn="auto" hangingPunct="1">
              <a:spcAft>
                <a:spcPts val="0"/>
              </a:spcAft>
              <a:defRPr/>
            </a:pPr>
            <a:r>
              <a:rPr lang="zh-CN" altLang="en-US" sz="4000" dirty="0">
                <a:solidFill>
                  <a:schemeClr val="tx1"/>
                </a:solidFill>
                <a:latin typeface="微软雅黑 Light" panose="020B0502040204020203" charset="-122"/>
                <a:ea typeface="微软雅黑 Light" panose="020B0502040204020203" charset="-122"/>
              </a:rPr>
              <a:t>决策树模型的原理：预测</a:t>
            </a:r>
            <a:endParaRPr lang="en-US" sz="4000" dirty="0">
              <a:solidFill>
                <a:srgbClr val="FF0000"/>
              </a:solidFill>
              <a:latin typeface="微软雅黑 Light" panose="020B0502040204020203" charset="-122"/>
              <a:ea typeface="微软雅黑 Light" panose="020B0502040204020203" charset="-122"/>
            </a:endParaRPr>
          </a:p>
        </p:txBody>
      </p:sp>
    </p:spTree>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9459" name="Rectangle 3"/>
          <p:cNvSpPr>
            <a:spLocks noGrp="1" noChangeArrowheads="1"/>
          </p:cNvSpPr>
          <p:nvPr>
            <p:ph idx="1"/>
          </p:nvPr>
        </p:nvSpPr>
        <p:spPr>
          <a:xfrm>
            <a:off x="533400" y="1295400"/>
            <a:ext cx="8001000" cy="4114800"/>
          </a:xfrm>
        </p:spPr>
        <p:txBody>
          <a:bodyPr/>
          <a:lstStyle/>
          <a:p>
            <a:pPr marL="457200" indent="-457200" eaLnBrk="1" hangingPunct="1">
              <a:spcBef>
                <a:spcPts val="600"/>
              </a:spcBef>
              <a:spcAft>
                <a:spcPts val="600"/>
              </a:spcAft>
              <a:buSzPct val="100000"/>
              <a:buFont typeface="Wingdings" panose="05000000000000000000" pitchFamily="2" charset="2"/>
              <a:buChar char="u"/>
            </a:pPr>
            <a:r>
              <a:rPr lang="zh-CN" altLang="en-US" sz="2800" dirty="0">
                <a:latin typeface="微软雅黑 Light" panose="020B0502040204020203" charset="-122"/>
                <a:ea typeface="微软雅黑 Light" panose="020B0502040204020203" charset="-122"/>
                <a:cs typeface="微软雅黑 Light" panose="020B0502040204020203" charset="-122"/>
              </a:rPr>
              <a:t>搜索决策树直到所有叶结点，会导致模型非常复杂，并且对训练数据</a:t>
            </a:r>
            <a:r>
              <a:rPr lang="zh-CN" altLang="en-US" sz="2800" dirty="0">
                <a:solidFill>
                  <a:srgbClr val="FF0000"/>
                </a:solidFill>
                <a:latin typeface="微软雅黑 Light" panose="020B0502040204020203" charset="-122"/>
                <a:ea typeface="微软雅黑 Light" panose="020B0502040204020203" charset="-122"/>
                <a:cs typeface="微软雅黑 Light" panose="020B0502040204020203" charset="-122"/>
              </a:rPr>
              <a:t>高度过拟合</a:t>
            </a:r>
            <a:endParaRPr lang="en-US" altLang="zh-CN" sz="2800" dirty="0">
              <a:solidFill>
                <a:srgbClr val="FF0000"/>
              </a:solidFill>
              <a:latin typeface="微软雅黑 Light" panose="020B0502040204020203" charset="-122"/>
              <a:ea typeface="微软雅黑 Light" panose="020B0502040204020203" charset="-122"/>
              <a:cs typeface="微软雅黑 Light" panose="020B0502040204020203" charset="-122"/>
            </a:endParaRPr>
          </a:p>
          <a:p>
            <a:pPr marL="457200" indent="-457200" eaLnBrk="1" hangingPunct="1">
              <a:spcBef>
                <a:spcPts val="600"/>
              </a:spcBef>
              <a:spcAft>
                <a:spcPts val="600"/>
              </a:spcAft>
              <a:buSzPct val="100000"/>
              <a:buFont typeface="Wingdings" panose="05000000000000000000" pitchFamily="2" charset="2"/>
              <a:buChar char="u"/>
            </a:pPr>
            <a:r>
              <a:rPr lang="zh-CN" altLang="en-US" sz="2800" dirty="0">
                <a:latin typeface="微软雅黑 Light" panose="020B0502040204020203" charset="-122"/>
                <a:ea typeface="微软雅黑 Light" panose="020B0502040204020203" charset="-122"/>
                <a:cs typeface="微软雅黑 Light" panose="020B0502040204020203" charset="-122"/>
              </a:rPr>
              <a:t>防止决策树的过拟合有两种常见的策略：</a:t>
            </a:r>
            <a:endParaRPr lang="en-US" altLang="zh-CN" sz="2800" dirty="0">
              <a:latin typeface="微软雅黑 Light" panose="020B0502040204020203" charset="-122"/>
              <a:ea typeface="微软雅黑 Light" panose="020B0502040204020203" charset="-122"/>
              <a:cs typeface="微软雅黑 Light" panose="020B0502040204020203" charset="-122"/>
            </a:endParaRPr>
          </a:p>
          <a:p>
            <a:pPr marL="904875" lvl="1" indent="-457200" eaLnBrk="1" hangingPunct="1">
              <a:spcBef>
                <a:spcPts val="600"/>
              </a:spcBef>
              <a:spcAft>
                <a:spcPts val="600"/>
              </a:spcAft>
              <a:buSzPct val="100000"/>
              <a:buFont typeface="+mj-lt"/>
              <a:buAutoNum type="arabicPeriod"/>
            </a:pPr>
            <a:r>
              <a:rPr lang="zh-CN" altLang="en-US" sz="2800" dirty="0">
                <a:latin typeface="微软雅黑 Light" panose="020B0502040204020203" charset="-122"/>
                <a:ea typeface="微软雅黑 Light" panose="020B0502040204020203" charset="-122"/>
                <a:cs typeface="微软雅黑 Light" panose="020B0502040204020203" charset="-122"/>
              </a:rPr>
              <a:t>及早停止树的生长，也叫</a:t>
            </a:r>
            <a:r>
              <a:rPr lang="zh-CN" altLang="en-US" sz="2800" dirty="0">
                <a:solidFill>
                  <a:srgbClr val="FF0000"/>
                </a:solidFill>
                <a:latin typeface="微软雅黑 Light" panose="020B0502040204020203" charset="-122"/>
                <a:ea typeface="微软雅黑 Light" panose="020B0502040204020203" charset="-122"/>
                <a:cs typeface="微软雅黑 Light" panose="020B0502040204020203" charset="-122"/>
              </a:rPr>
              <a:t>预剪枝</a:t>
            </a:r>
            <a:r>
              <a:rPr lang="zh-CN" altLang="en-US" sz="2800" dirty="0">
                <a:latin typeface="微软雅黑 Light" panose="020B0502040204020203" charset="-122"/>
                <a:ea typeface="微软雅黑 Light" panose="020B0502040204020203" charset="-122"/>
                <a:cs typeface="微软雅黑 Light" panose="020B0502040204020203" charset="-122"/>
              </a:rPr>
              <a:t>（</a:t>
            </a:r>
            <a:r>
              <a:rPr lang="en-US" altLang="zh-CN" sz="2800" dirty="0">
                <a:latin typeface="微软雅黑 Light" panose="020B0502040204020203" charset="-122"/>
                <a:ea typeface="微软雅黑 Light" panose="020B0502040204020203" charset="-122"/>
                <a:cs typeface="微软雅黑 Light" panose="020B0502040204020203" charset="-122"/>
              </a:rPr>
              <a:t>pre-pruning</a:t>
            </a:r>
            <a:r>
              <a:rPr lang="zh-CN" altLang="en-US" sz="2800" dirty="0">
                <a:latin typeface="微软雅黑 Light" panose="020B0502040204020203" charset="-122"/>
                <a:ea typeface="微软雅黑 Light" panose="020B0502040204020203" charset="-122"/>
                <a:cs typeface="微软雅黑 Light" panose="020B0502040204020203" charset="-122"/>
              </a:rPr>
              <a:t>），简单常用</a:t>
            </a:r>
            <a:endParaRPr lang="en-US" altLang="zh-CN" sz="2800" dirty="0">
              <a:latin typeface="微软雅黑 Light" panose="020B0502040204020203" charset="-122"/>
              <a:ea typeface="微软雅黑 Light" panose="020B0502040204020203" charset="-122"/>
              <a:cs typeface="微软雅黑 Light" panose="020B0502040204020203" charset="-122"/>
            </a:endParaRPr>
          </a:p>
          <a:p>
            <a:pPr marL="904875" lvl="1" indent="-457200" eaLnBrk="1" hangingPunct="1">
              <a:spcBef>
                <a:spcPts val="600"/>
              </a:spcBef>
              <a:spcAft>
                <a:spcPts val="600"/>
              </a:spcAft>
              <a:buSzPct val="100000"/>
              <a:buFont typeface="+mj-lt"/>
              <a:buAutoNum type="arabicPeriod"/>
            </a:pPr>
            <a:r>
              <a:rPr lang="zh-CN" altLang="en-US" sz="2800" dirty="0">
                <a:latin typeface="微软雅黑 Light" panose="020B0502040204020203" charset="-122"/>
                <a:ea typeface="微软雅黑 Light" panose="020B0502040204020203" charset="-122"/>
                <a:cs typeface="微软雅黑 Light" panose="020B0502040204020203" charset="-122"/>
              </a:rPr>
              <a:t>先构造树，但随后删除或折叠信息量很少的结点，也叫</a:t>
            </a:r>
            <a:r>
              <a:rPr lang="zh-CN" altLang="en-US" sz="2800" dirty="0">
                <a:solidFill>
                  <a:srgbClr val="FF0000"/>
                </a:solidFill>
                <a:latin typeface="微软雅黑 Light" panose="020B0502040204020203" charset="-122"/>
                <a:ea typeface="微软雅黑 Light" panose="020B0502040204020203" charset="-122"/>
                <a:cs typeface="微软雅黑 Light" panose="020B0502040204020203" charset="-122"/>
              </a:rPr>
              <a:t>后剪枝</a:t>
            </a:r>
            <a:r>
              <a:rPr lang="zh-CN" altLang="en-US" sz="2800" dirty="0">
                <a:latin typeface="微软雅黑 Light" panose="020B0502040204020203" charset="-122"/>
                <a:ea typeface="微软雅黑 Light" panose="020B0502040204020203" charset="-122"/>
                <a:cs typeface="微软雅黑 Light" panose="020B0502040204020203" charset="-122"/>
              </a:rPr>
              <a:t>（</a:t>
            </a:r>
            <a:r>
              <a:rPr lang="en-US" altLang="zh-CN" sz="2800" dirty="0">
                <a:latin typeface="微软雅黑 Light" panose="020B0502040204020203" charset="-122"/>
                <a:ea typeface="微软雅黑 Light" panose="020B0502040204020203" charset="-122"/>
                <a:cs typeface="微软雅黑 Light" panose="020B0502040204020203" charset="-122"/>
              </a:rPr>
              <a:t>post-pruning</a:t>
            </a:r>
            <a:r>
              <a:rPr lang="zh-CN" altLang="en-US" sz="2800" dirty="0">
                <a:latin typeface="微软雅黑 Light" panose="020B0502040204020203" charset="-122"/>
                <a:ea typeface="微软雅黑 Light" panose="020B0502040204020203" charset="-122"/>
                <a:cs typeface="微软雅黑 Light" panose="020B0502040204020203" charset="-122"/>
              </a:rPr>
              <a:t>）或剪枝（</a:t>
            </a:r>
            <a:r>
              <a:rPr lang="en-GB" altLang="zh-CN" sz="2800" dirty="0">
                <a:latin typeface="微软雅黑 Light" panose="020B0502040204020203" charset="-122"/>
                <a:ea typeface="微软雅黑 Light" panose="020B0502040204020203" charset="-122"/>
                <a:cs typeface="微软雅黑 Light" panose="020B0502040204020203" charset="-122"/>
              </a:rPr>
              <a:t>pruning</a:t>
            </a:r>
            <a:r>
              <a:rPr lang="zh-CN" altLang="en-GB" sz="2800" dirty="0">
                <a:latin typeface="微软雅黑 Light" panose="020B0502040204020203" charset="-122"/>
                <a:ea typeface="微软雅黑 Light" panose="020B0502040204020203" charset="-122"/>
                <a:cs typeface="微软雅黑 Light" panose="020B0502040204020203" charset="-122"/>
              </a:rPr>
              <a:t>）</a:t>
            </a:r>
            <a:endParaRPr lang="en-US" altLang="zh-CN" sz="3200" dirty="0">
              <a:solidFill>
                <a:srgbClr val="FF0000"/>
              </a:solidFill>
              <a:latin typeface="微软雅黑 Light" panose="020B0502040204020203" charset="-122"/>
              <a:ea typeface="微软雅黑 Light" panose="020B0502040204020203" charset="-122"/>
              <a:cs typeface="微软雅黑 Light" panose="020B0502040204020203" charset="-122"/>
            </a:endParaRPr>
          </a:p>
        </p:txBody>
      </p:sp>
      <p:sp>
        <p:nvSpPr>
          <p:cNvPr id="5122" name="Rectangle 2"/>
          <p:cNvSpPr>
            <a:spLocks noGrp="1" noChangeArrowheads="1"/>
          </p:cNvSpPr>
          <p:nvPr>
            <p:ph type="title"/>
          </p:nvPr>
        </p:nvSpPr>
        <p:spPr/>
        <p:txBody>
          <a:bodyPr>
            <a:normAutofit/>
          </a:bodyPr>
          <a:lstStyle/>
          <a:p>
            <a:pPr eaLnBrk="1" fontAlgn="auto" hangingPunct="1">
              <a:spcAft>
                <a:spcPts val="0"/>
              </a:spcAft>
              <a:defRPr/>
            </a:pPr>
            <a:r>
              <a:rPr lang="zh-CN" altLang="en-US" sz="4000" dirty="0">
                <a:solidFill>
                  <a:schemeClr val="tx1"/>
                </a:solidFill>
                <a:latin typeface="微软雅黑 Light" panose="020B0502040204020203" charset="-122"/>
                <a:ea typeface="微软雅黑 Light" panose="020B0502040204020203" charset="-122"/>
              </a:rPr>
              <a:t>控制决策树模型的复杂度</a:t>
            </a:r>
            <a:endParaRPr lang="en-US" sz="4000" dirty="0">
              <a:solidFill>
                <a:srgbClr val="FF0000"/>
              </a:solidFill>
              <a:latin typeface="微软雅黑 Light" panose="020B0502040204020203" charset="-122"/>
              <a:ea typeface="微软雅黑 Light" panose="020B0502040204020203" charset="-122"/>
            </a:endParaRPr>
          </a:p>
        </p:txBody>
      </p:sp>
    </p:spTree>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9459" name="Rectangle 3"/>
          <p:cNvSpPr>
            <a:spLocks noGrp="1" noChangeArrowheads="1"/>
          </p:cNvSpPr>
          <p:nvPr>
            <p:ph idx="1"/>
          </p:nvPr>
        </p:nvSpPr>
        <p:spPr>
          <a:xfrm>
            <a:off x="533400" y="1295400"/>
            <a:ext cx="7907020" cy="5113655"/>
          </a:xfrm>
        </p:spPr>
        <p:txBody>
          <a:bodyPr/>
          <a:lstStyle/>
          <a:p>
            <a:pPr marL="457200" indent="-457200" eaLnBrk="1" hangingPunct="1">
              <a:spcBef>
                <a:spcPts val="600"/>
              </a:spcBef>
              <a:spcAft>
                <a:spcPts val="600"/>
              </a:spcAft>
              <a:buSzPct val="100000"/>
              <a:buFont typeface="Wingdings" panose="05000000000000000000" pitchFamily="2" charset="2"/>
              <a:buChar char="u"/>
            </a:pPr>
            <a:r>
              <a:rPr lang="zh-CN" altLang="en-US" sz="2800" dirty="0">
                <a:solidFill>
                  <a:srgbClr val="FF0000"/>
                </a:solidFill>
                <a:latin typeface="微软雅黑 Light" panose="020B0502040204020203" charset="-122"/>
                <a:ea typeface="微软雅黑 Light" panose="020B0502040204020203" charset="-122"/>
                <a:cs typeface="微软雅黑 Light" panose="020B0502040204020203" charset="-122"/>
              </a:rPr>
              <a:t>预剪枝的方法</a:t>
            </a:r>
            <a:r>
              <a:rPr lang="zh-CN" altLang="en-US" sz="2800" dirty="0">
                <a:latin typeface="微软雅黑 Light" panose="020B0502040204020203" charset="-122"/>
                <a:ea typeface="微软雅黑 Light" panose="020B0502040204020203" charset="-122"/>
                <a:cs typeface="微软雅黑 Light" panose="020B0502040204020203" charset="-122"/>
              </a:rPr>
              <a:t>：适时停止</a:t>
            </a:r>
            <a:endParaRPr lang="en-US" altLang="zh-CN" sz="2800" dirty="0">
              <a:latin typeface="微软雅黑 Light" panose="020B0502040204020203" charset="-122"/>
              <a:ea typeface="微软雅黑 Light" panose="020B0502040204020203" charset="-122"/>
              <a:cs typeface="微软雅黑 Light" panose="020B0502040204020203" charset="-122"/>
            </a:endParaRPr>
          </a:p>
          <a:p>
            <a:pPr marL="904875" lvl="1" indent="-457200" eaLnBrk="1" hangingPunct="1">
              <a:spcBef>
                <a:spcPts val="600"/>
              </a:spcBef>
              <a:spcAft>
                <a:spcPts val="600"/>
              </a:spcAft>
              <a:buSzPct val="100000"/>
              <a:buFont typeface="Wingdings" panose="05000000000000000000" pitchFamily="2" charset="2"/>
              <a:buChar char="ü"/>
            </a:pPr>
            <a:r>
              <a:rPr lang="zh-CN" altLang="en-US" sz="2800" dirty="0">
                <a:latin typeface="微软雅黑 Light" panose="020B0502040204020203" charset="-122"/>
                <a:ea typeface="微软雅黑 Light" panose="020B0502040204020203" charset="-122"/>
                <a:cs typeface="微软雅黑 Light" panose="020B0502040204020203" charset="-122"/>
              </a:rPr>
              <a:t>限制</a:t>
            </a:r>
            <a:r>
              <a:rPr lang="zh-CN" altLang="en-US" sz="2800" dirty="0">
                <a:solidFill>
                  <a:srgbClr val="00B0F0"/>
                </a:solidFill>
                <a:latin typeface="微软雅黑 Light" panose="020B0502040204020203" charset="-122"/>
                <a:ea typeface="微软雅黑 Light" panose="020B0502040204020203" charset="-122"/>
                <a:cs typeface="微软雅黑 Light" panose="020B0502040204020203" charset="-122"/>
              </a:rPr>
              <a:t>树的最大深度</a:t>
            </a:r>
            <a:r>
              <a:rPr lang="zh-CN" altLang="en-US" sz="2800" dirty="0">
                <a:latin typeface="微软雅黑 Light" panose="020B0502040204020203" charset="-122"/>
                <a:ea typeface="微软雅黑 Light" panose="020B0502040204020203" charset="-122"/>
                <a:cs typeface="微软雅黑 Light" panose="020B0502040204020203" charset="-122"/>
              </a:rPr>
              <a:t>：</a:t>
            </a:r>
            <a:r>
              <a:rPr lang="en-US" altLang="zh-CN" sz="2800" dirty="0" err="1">
                <a:latin typeface="微软雅黑 Light" panose="020B0502040204020203" charset="-122"/>
                <a:ea typeface="微软雅黑 Light" panose="020B0502040204020203" charset="-122"/>
                <a:cs typeface="微软雅黑 Light" panose="020B0502040204020203" charset="-122"/>
              </a:rPr>
              <a:t>max_depth</a:t>
            </a:r>
            <a:endParaRPr lang="en-US" altLang="zh-CN" sz="2800" dirty="0">
              <a:latin typeface="微软雅黑 Light" panose="020B0502040204020203" charset="-122"/>
              <a:ea typeface="微软雅黑 Light" panose="020B0502040204020203" charset="-122"/>
              <a:cs typeface="微软雅黑 Light" panose="020B0502040204020203" charset="-122"/>
            </a:endParaRPr>
          </a:p>
          <a:p>
            <a:pPr marL="904875" lvl="1" indent="-457200" eaLnBrk="1" hangingPunct="1">
              <a:spcBef>
                <a:spcPts val="600"/>
              </a:spcBef>
              <a:spcAft>
                <a:spcPts val="600"/>
              </a:spcAft>
              <a:buSzPct val="100000"/>
              <a:buFont typeface="Wingdings" panose="05000000000000000000" pitchFamily="2" charset="2"/>
              <a:buChar char="ü"/>
            </a:pPr>
            <a:r>
              <a:rPr lang="zh-CN" altLang="en-US" sz="2800" dirty="0">
                <a:latin typeface="微软雅黑 Light" panose="020B0502040204020203" charset="-122"/>
                <a:ea typeface="微软雅黑 Light" panose="020B0502040204020203" charset="-122"/>
                <a:cs typeface="微软雅黑 Light" panose="020B0502040204020203" charset="-122"/>
              </a:rPr>
              <a:t>限制</a:t>
            </a:r>
            <a:r>
              <a:rPr lang="zh-CN" altLang="en-US" sz="2800" dirty="0">
                <a:solidFill>
                  <a:srgbClr val="00B0F0"/>
                </a:solidFill>
                <a:latin typeface="微软雅黑 Light" panose="020B0502040204020203" charset="-122"/>
                <a:ea typeface="微软雅黑 Light" panose="020B0502040204020203" charset="-122"/>
                <a:cs typeface="微软雅黑 Light" panose="020B0502040204020203" charset="-122"/>
              </a:rPr>
              <a:t>叶结点的最大数目</a:t>
            </a:r>
            <a:r>
              <a:rPr lang="zh-CN" altLang="en-US" sz="2800" dirty="0">
                <a:latin typeface="微软雅黑 Light" panose="020B0502040204020203" charset="-122"/>
                <a:ea typeface="微软雅黑 Light" panose="020B0502040204020203" charset="-122"/>
                <a:cs typeface="微软雅黑 Light" panose="020B0502040204020203" charset="-122"/>
              </a:rPr>
              <a:t>：</a:t>
            </a:r>
            <a:r>
              <a:rPr lang="en-GB" altLang="zh-CN" sz="2800" dirty="0" err="1">
                <a:latin typeface="微软雅黑 Light" panose="020B0502040204020203" charset="-122"/>
                <a:ea typeface="微软雅黑 Light" panose="020B0502040204020203" charset="-122"/>
                <a:cs typeface="微软雅黑 Light" panose="020B0502040204020203" charset="-122"/>
              </a:rPr>
              <a:t>max_leaf_nodes</a:t>
            </a:r>
            <a:endParaRPr lang="en-US" altLang="zh-CN" sz="2800" dirty="0">
              <a:latin typeface="微软雅黑 Light" panose="020B0502040204020203" charset="-122"/>
              <a:ea typeface="微软雅黑 Light" panose="020B0502040204020203" charset="-122"/>
              <a:cs typeface="微软雅黑 Light" panose="020B0502040204020203" charset="-122"/>
            </a:endParaRPr>
          </a:p>
          <a:p>
            <a:pPr marL="904875" lvl="1" indent="-457200" eaLnBrk="1" hangingPunct="1">
              <a:spcBef>
                <a:spcPts val="600"/>
              </a:spcBef>
              <a:spcAft>
                <a:spcPts val="600"/>
              </a:spcAft>
              <a:buSzPct val="100000"/>
              <a:buFont typeface="Wingdings" panose="05000000000000000000" pitchFamily="2" charset="2"/>
              <a:buChar char="ü"/>
            </a:pPr>
            <a:r>
              <a:rPr lang="zh-CN" altLang="en-US" sz="2800" dirty="0">
                <a:latin typeface="微软雅黑 Light" panose="020B0502040204020203" charset="-122"/>
                <a:ea typeface="微软雅黑 Light" panose="020B0502040204020203" charset="-122"/>
                <a:cs typeface="微软雅黑 Light" panose="020B0502040204020203" charset="-122"/>
              </a:rPr>
              <a:t>规定</a:t>
            </a:r>
            <a:r>
              <a:rPr lang="zh-CN" altLang="en-US" sz="2800" dirty="0">
                <a:solidFill>
                  <a:srgbClr val="00B0F0"/>
                </a:solidFill>
                <a:latin typeface="微软雅黑 Light" panose="020B0502040204020203" charset="-122"/>
                <a:ea typeface="微软雅黑 Light" panose="020B0502040204020203" charset="-122"/>
                <a:cs typeface="微软雅黑 Light" panose="020B0502040204020203" charset="-122"/>
              </a:rPr>
              <a:t>一个结点中数据点的最小数目</a:t>
            </a:r>
            <a:r>
              <a:rPr lang="zh-CN" altLang="en-US" sz="2800" dirty="0">
                <a:latin typeface="微软雅黑 Light" panose="020B0502040204020203" charset="-122"/>
                <a:ea typeface="微软雅黑 Light" panose="020B0502040204020203" charset="-122"/>
                <a:cs typeface="微软雅黑 Light" panose="020B0502040204020203" charset="-122"/>
              </a:rPr>
              <a:t>来防止继续划分：</a:t>
            </a:r>
            <a:r>
              <a:rPr lang="en-GB" altLang="zh-CN" sz="2800" dirty="0" err="1">
                <a:latin typeface="微软雅黑 Light" panose="020B0502040204020203" charset="-122"/>
                <a:ea typeface="微软雅黑 Light" panose="020B0502040204020203" charset="-122"/>
                <a:cs typeface="微软雅黑 Light" panose="020B0502040204020203" charset="-122"/>
              </a:rPr>
              <a:t>min_samples_leaf</a:t>
            </a:r>
            <a:endParaRPr lang="en-US" altLang="zh-CN" sz="3200" dirty="0">
              <a:solidFill>
                <a:srgbClr val="FF0000"/>
              </a:solidFill>
              <a:latin typeface="微软雅黑 Light" panose="020B0502040204020203" charset="-122"/>
              <a:ea typeface="微软雅黑 Light" panose="020B0502040204020203" charset="-122"/>
              <a:cs typeface="微软雅黑 Light" panose="020B0502040204020203" charset="-122"/>
            </a:endParaRPr>
          </a:p>
        </p:txBody>
      </p:sp>
      <p:sp>
        <p:nvSpPr>
          <p:cNvPr id="5122" name="Rectangle 2"/>
          <p:cNvSpPr>
            <a:spLocks noGrp="1" noChangeArrowheads="1"/>
          </p:cNvSpPr>
          <p:nvPr>
            <p:ph type="title"/>
          </p:nvPr>
        </p:nvSpPr>
        <p:spPr/>
        <p:txBody>
          <a:bodyPr>
            <a:normAutofit/>
          </a:bodyPr>
          <a:lstStyle/>
          <a:p>
            <a:pPr eaLnBrk="1" fontAlgn="auto" hangingPunct="1">
              <a:spcAft>
                <a:spcPts val="0"/>
              </a:spcAft>
              <a:defRPr/>
            </a:pPr>
            <a:r>
              <a:rPr lang="zh-CN" altLang="en-US" sz="4000" dirty="0">
                <a:solidFill>
                  <a:schemeClr val="tx1"/>
                </a:solidFill>
                <a:latin typeface="微软雅黑 Light" panose="020B0502040204020203" charset="-122"/>
                <a:ea typeface="微软雅黑 Light" panose="020B0502040204020203" charset="-122"/>
              </a:rPr>
              <a:t>控制决策树模型的复杂度</a:t>
            </a:r>
            <a:endParaRPr lang="en-US" sz="4000" dirty="0">
              <a:solidFill>
                <a:srgbClr val="FF0000"/>
              </a:solidFill>
              <a:latin typeface="微软雅黑 Light" panose="020B0502040204020203" charset="-122"/>
              <a:ea typeface="微软雅黑 Light" panose="020B0502040204020203" charset="-122"/>
            </a:endParaRPr>
          </a:p>
        </p:txBody>
      </p:sp>
    </p:spTree>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9459" name="Rectangle 3"/>
          <p:cNvSpPr>
            <a:spLocks noGrp="1" noChangeArrowheads="1"/>
          </p:cNvSpPr>
          <p:nvPr>
            <p:ph idx="1"/>
          </p:nvPr>
        </p:nvSpPr>
        <p:spPr>
          <a:xfrm>
            <a:off x="533400" y="1295400"/>
            <a:ext cx="7858760" cy="5113655"/>
          </a:xfrm>
        </p:spPr>
        <p:txBody>
          <a:bodyPr/>
          <a:lstStyle/>
          <a:p>
            <a:pPr marL="0" indent="0" eaLnBrk="1" hangingPunct="1">
              <a:spcBef>
                <a:spcPts val="600"/>
              </a:spcBef>
              <a:spcAft>
                <a:spcPts val="600"/>
              </a:spcAft>
              <a:buSzPct val="100000"/>
              <a:buNone/>
            </a:pPr>
            <a:r>
              <a:rPr lang="en-US" altLang="zh-CN" sz="2400" dirty="0">
                <a:latin typeface="微软雅黑 Light" panose="020B0502040204020203" charset="-122"/>
                <a:ea typeface="微软雅黑 Light" panose="020B0502040204020203" charset="-122"/>
                <a:cs typeface="微软雅黑 Light" panose="020B0502040204020203" charset="-122"/>
              </a:rPr>
              <a:t>#</a:t>
            </a:r>
            <a:r>
              <a:rPr lang="zh-CN" altLang="en-US" sz="2400" dirty="0">
                <a:latin typeface="微软雅黑 Light" panose="020B0502040204020203" charset="-122"/>
                <a:ea typeface="微软雅黑 Light" panose="020B0502040204020203" charset="-122"/>
                <a:cs typeface="微软雅黑 Light" panose="020B0502040204020203" charset="-122"/>
              </a:rPr>
              <a:t>步骤</a:t>
            </a:r>
            <a:r>
              <a:rPr lang="en-US" altLang="zh-CN" sz="2400" dirty="0">
                <a:latin typeface="微软雅黑 Light" panose="020B0502040204020203" charset="-122"/>
                <a:ea typeface="微软雅黑 Light" panose="020B0502040204020203" charset="-122"/>
                <a:cs typeface="微软雅黑 Light" panose="020B0502040204020203" charset="-122"/>
              </a:rPr>
              <a:t>1</a:t>
            </a:r>
            <a:r>
              <a:rPr lang="zh-CN" altLang="en-US" sz="2400" dirty="0">
                <a:latin typeface="微软雅黑 Light" panose="020B0502040204020203" charset="-122"/>
                <a:ea typeface="微软雅黑 Light" panose="020B0502040204020203" charset="-122"/>
                <a:cs typeface="微软雅黑 Light" panose="020B0502040204020203" charset="-122"/>
              </a:rPr>
              <a:t>：装入样本</a:t>
            </a:r>
            <a:endParaRPr lang="zh-CN" altLang="en-US" sz="2400" dirty="0">
              <a:latin typeface="微软雅黑 Light" panose="020B0502040204020203" charset="-122"/>
              <a:ea typeface="微软雅黑 Light" panose="020B0502040204020203" charset="-122"/>
              <a:cs typeface="微软雅黑 Light" panose="020B0502040204020203" charset="-122"/>
            </a:endParaRPr>
          </a:p>
          <a:p>
            <a:pPr marL="0" indent="0" eaLnBrk="1" hangingPunct="1">
              <a:spcBef>
                <a:spcPts val="600"/>
              </a:spcBef>
              <a:spcAft>
                <a:spcPts val="600"/>
              </a:spcAft>
              <a:buSzPct val="100000"/>
              <a:buNone/>
            </a:pPr>
            <a:r>
              <a:rPr lang="en-GB" altLang="zh-CN" sz="2400" dirty="0">
                <a:latin typeface="微软雅黑 Light" panose="020B0502040204020203" charset="-122"/>
                <a:ea typeface="微软雅黑 Light" panose="020B0502040204020203" charset="-122"/>
                <a:cs typeface="微软雅黑 Light" panose="020B0502040204020203" charset="-122"/>
              </a:rPr>
              <a:t>from </a:t>
            </a:r>
            <a:r>
              <a:rPr lang="en-GB" altLang="zh-CN" sz="2400" dirty="0" err="1">
                <a:latin typeface="微软雅黑 Light" panose="020B0502040204020203" charset="-122"/>
                <a:ea typeface="微软雅黑 Light" panose="020B0502040204020203" charset="-122"/>
                <a:cs typeface="微软雅黑 Light" panose="020B0502040204020203" charset="-122"/>
              </a:rPr>
              <a:t>sklearn.datasets</a:t>
            </a:r>
            <a:r>
              <a:rPr lang="en-GB" altLang="zh-CN" sz="2400" dirty="0">
                <a:latin typeface="微软雅黑 Light" panose="020B0502040204020203" charset="-122"/>
                <a:ea typeface="微软雅黑 Light" panose="020B0502040204020203" charset="-122"/>
                <a:cs typeface="微软雅黑 Light" panose="020B0502040204020203" charset="-122"/>
              </a:rPr>
              <a:t> import </a:t>
            </a:r>
            <a:r>
              <a:rPr lang="en-GB" altLang="zh-CN" sz="2400" dirty="0" err="1">
                <a:latin typeface="微软雅黑 Light" panose="020B0502040204020203" charset="-122"/>
                <a:ea typeface="微软雅黑 Light" panose="020B0502040204020203" charset="-122"/>
                <a:cs typeface="微软雅黑 Light" panose="020B0502040204020203" charset="-122"/>
              </a:rPr>
              <a:t>load_breast_cancer</a:t>
            </a:r>
            <a:endParaRPr lang="en-GB" altLang="zh-CN" sz="2400" dirty="0">
              <a:latin typeface="微软雅黑 Light" panose="020B0502040204020203" charset="-122"/>
              <a:ea typeface="微软雅黑 Light" panose="020B0502040204020203" charset="-122"/>
              <a:cs typeface="微软雅黑 Light" panose="020B0502040204020203" charset="-122"/>
            </a:endParaRPr>
          </a:p>
          <a:p>
            <a:pPr marL="0" indent="0" eaLnBrk="1" hangingPunct="1">
              <a:spcBef>
                <a:spcPts val="600"/>
              </a:spcBef>
              <a:spcAft>
                <a:spcPts val="600"/>
              </a:spcAft>
              <a:buSzPct val="100000"/>
              <a:buNone/>
            </a:pPr>
            <a:r>
              <a:rPr lang="en-GB" altLang="zh-CN" sz="2400" dirty="0">
                <a:latin typeface="微软雅黑 Light" panose="020B0502040204020203" charset="-122"/>
                <a:ea typeface="微软雅黑 Light" panose="020B0502040204020203" charset="-122"/>
                <a:cs typeface="微软雅黑 Light" panose="020B0502040204020203" charset="-122"/>
              </a:rPr>
              <a:t>cancer = </a:t>
            </a:r>
            <a:r>
              <a:rPr lang="en-GB" altLang="zh-CN" sz="2400" dirty="0" err="1">
                <a:latin typeface="微软雅黑 Light" panose="020B0502040204020203" charset="-122"/>
                <a:ea typeface="微软雅黑 Light" panose="020B0502040204020203" charset="-122"/>
                <a:cs typeface="微软雅黑 Light" panose="020B0502040204020203" charset="-122"/>
              </a:rPr>
              <a:t>load_breast_cancer</a:t>
            </a:r>
            <a:r>
              <a:rPr lang="en-GB" altLang="zh-CN" sz="2400" dirty="0">
                <a:latin typeface="微软雅黑 Light" panose="020B0502040204020203" charset="-122"/>
                <a:ea typeface="微软雅黑 Light" panose="020B0502040204020203" charset="-122"/>
                <a:cs typeface="微软雅黑 Light" panose="020B0502040204020203" charset="-122"/>
              </a:rPr>
              <a:t>()</a:t>
            </a:r>
            <a:endParaRPr lang="en-GB" altLang="zh-CN" sz="2400" dirty="0">
              <a:latin typeface="微软雅黑 Light" panose="020B0502040204020203" charset="-122"/>
              <a:ea typeface="微软雅黑 Light" panose="020B0502040204020203" charset="-122"/>
              <a:cs typeface="微软雅黑 Light" panose="020B0502040204020203" charset="-122"/>
            </a:endParaRPr>
          </a:p>
          <a:p>
            <a:pPr marL="0" indent="0" eaLnBrk="1" hangingPunct="1">
              <a:spcBef>
                <a:spcPts val="600"/>
              </a:spcBef>
              <a:spcAft>
                <a:spcPts val="600"/>
              </a:spcAft>
              <a:buSzPct val="100000"/>
              <a:buNone/>
            </a:pPr>
            <a:r>
              <a:rPr lang="en-US" altLang="zh-CN" sz="2400" dirty="0">
                <a:latin typeface="微软雅黑 Light" panose="020B0502040204020203" charset="-122"/>
                <a:ea typeface="微软雅黑 Light" panose="020B0502040204020203" charset="-122"/>
                <a:cs typeface="微软雅黑 Light" panose="020B0502040204020203" charset="-122"/>
              </a:rPr>
              <a:t>#</a:t>
            </a:r>
            <a:r>
              <a:rPr lang="zh-CN" altLang="en-US" sz="2400" dirty="0">
                <a:latin typeface="微软雅黑 Light" panose="020B0502040204020203" charset="-122"/>
                <a:ea typeface="微软雅黑 Light" panose="020B0502040204020203" charset="-122"/>
                <a:cs typeface="微软雅黑 Light" panose="020B0502040204020203" charset="-122"/>
              </a:rPr>
              <a:t>生成特征</a:t>
            </a:r>
            <a:r>
              <a:rPr lang="en-GB" altLang="zh-CN" sz="2400" dirty="0">
                <a:latin typeface="微软雅黑 Light" panose="020B0502040204020203" charset="-122"/>
                <a:ea typeface="微软雅黑 Light" panose="020B0502040204020203" charset="-122"/>
                <a:cs typeface="微软雅黑 Light" panose="020B0502040204020203" charset="-122"/>
              </a:rPr>
              <a:t>X</a:t>
            </a:r>
            <a:r>
              <a:rPr lang="zh-CN" altLang="en-US" sz="2400" dirty="0">
                <a:latin typeface="微软雅黑 Light" panose="020B0502040204020203" charset="-122"/>
                <a:ea typeface="微软雅黑 Light" panose="020B0502040204020203" charset="-122"/>
                <a:cs typeface="微软雅黑 Light" panose="020B0502040204020203" charset="-122"/>
              </a:rPr>
              <a:t>和标签</a:t>
            </a:r>
            <a:r>
              <a:rPr lang="en-GB" altLang="zh-CN" sz="2400" dirty="0">
                <a:latin typeface="微软雅黑 Light" panose="020B0502040204020203" charset="-122"/>
                <a:ea typeface="微软雅黑 Light" panose="020B0502040204020203" charset="-122"/>
                <a:cs typeface="微软雅黑 Light" panose="020B0502040204020203" charset="-122"/>
              </a:rPr>
              <a:t>y</a:t>
            </a:r>
            <a:endParaRPr lang="en-GB" altLang="zh-CN" sz="2400" dirty="0">
              <a:latin typeface="微软雅黑 Light" panose="020B0502040204020203" charset="-122"/>
              <a:ea typeface="微软雅黑 Light" panose="020B0502040204020203" charset="-122"/>
              <a:cs typeface="微软雅黑 Light" panose="020B0502040204020203" charset="-122"/>
            </a:endParaRPr>
          </a:p>
          <a:p>
            <a:pPr marL="0" indent="0" eaLnBrk="1" hangingPunct="1">
              <a:spcBef>
                <a:spcPts val="600"/>
              </a:spcBef>
              <a:spcAft>
                <a:spcPts val="600"/>
              </a:spcAft>
              <a:buSzPct val="100000"/>
              <a:buNone/>
            </a:pPr>
            <a:r>
              <a:rPr lang="en-GB" altLang="zh-CN" sz="2400" dirty="0">
                <a:latin typeface="微软雅黑 Light" panose="020B0502040204020203" charset="-122"/>
                <a:ea typeface="微软雅黑 Light" panose="020B0502040204020203" charset="-122"/>
                <a:cs typeface="微软雅黑 Light" panose="020B0502040204020203" charset="-122"/>
              </a:rPr>
              <a:t>X=</a:t>
            </a:r>
            <a:r>
              <a:rPr lang="en-GB" altLang="zh-CN" sz="2400" dirty="0" err="1">
                <a:latin typeface="微软雅黑 Light" panose="020B0502040204020203" charset="-122"/>
                <a:ea typeface="微软雅黑 Light" panose="020B0502040204020203" charset="-122"/>
                <a:cs typeface="微软雅黑 Light" panose="020B0502040204020203" charset="-122"/>
              </a:rPr>
              <a:t>cancer.data</a:t>
            </a:r>
            <a:r>
              <a:rPr lang="en-GB" altLang="zh-CN" sz="2400" dirty="0">
                <a:latin typeface="微软雅黑 Light" panose="020B0502040204020203" charset="-122"/>
                <a:ea typeface="微软雅黑 Light" panose="020B0502040204020203" charset="-122"/>
                <a:cs typeface="微软雅黑 Light" panose="020B0502040204020203" charset="-122"/>
              </a:rPr>
              <a:t>; y=</a:t>
            </a:r>
            <a:r>
              <a:rPr lang="en-GB" altLang="zh-CN" sz="2400" dirty="0" err="1">
                <a:latin typeface="微软雅黑 Light" panose="020B0502040204020203" charset="-122"/>
                <a:ea typeface="微软雅黑 Light" panose="020B0502040204020203" charset="-122"/>
                <a:cs typeface="微软雅黑 Light" panose="020B0502040204020203" charset="-122"/>
              </a:rPr>
              <a:t>cancer.target</a:t>
            </a:r>
            <a:endParaRPr lang="en-GB" altLang="zh-CN" sz="2400" dirty="0">
              <a:latin typeface="微软雅黑 Light" panose="020B0502040204020203" charset="-122"/>
              <a:ea typeface="微软雅黑 Light" panose="020B0502040204020203" charset="-122"/>
              <a:cs typeface="微软雅黑 Light" panose="020B0502040204020203" charset="-122"/>
            </a:endParaRPr>
          </a:p>
          <a:p>
            <a:pPr marL="0" indent="0" eaLnBrk="1" hangingPunct="1">
              <a:spcBef>
                <a:spcPts val="600"/>
              </a:spcBef>
              <a:spcAft>
                <a:spcPts val="600"/>
              </a:spcAft>
              <a:buSzPct val="100000"/>
              <a:buNone/>
            </a:pPr>
            <a:endParaRPr lang="en-GB" altLang="zh-CN" sz="2400" dirty="0">
              <a:solidFill>
                <a:srgbClr val="FF0000"/>
              </a:solidFill>
              <a:latin typeface="微软雅黑 Light" panose="020B0502040204020203" charset="-122"/>
              <a:ea typeface="微软雅黑 Light" panose="020B0502040204020203" charset="-122"/>
              <a:cs typeface="微软雅黑 Light" panose="020B0502040204020203" charset="-122"/>
            </a:endParaRPr>
          </a:p>
          <a:p>
            <a:pPr marL="0" indent="0" eaLnBrk="1" hangingPunct="1">
              <a:spcBef>
                <a:spcPts val="600"/>
              </a:spcBef>
              <a:spcAft>
                <a:spcPts val="600"/>
              </a:spcAft>
              <a:buSzPct val="100000"/>
              <a:buNone/>
            </a:pPr>
            <a:r>
              <a:rPr lang="en-US" altLang="ja-JP" sz="2400" dirty="0">
                <a:latin typeface="微软雅黑 Light" panose="020B0502040204020203" charset="-122"/>
                <a:ea typeface="微软雅黑 Light" panose="020B0502040204020203" charset="-122"/>
                <a:cs typeface="微软雅黑 Light" panose="020B0502040204020203" charset="-122"/>
              </a:rPr>
              <a:t>#</a:t>
            </a:r>
            <a:r>
              <a:rPr lang="zh-CN" altLang="en-US" sz="2400" dirty="0">
                <a:latin typeface="微软雅黑 Light" panose="020B0502040204020203" charset="-122"/>
                <a:ea typeface="微软雅黑 Light" panose="020B0502040204020203" charset="-122"/>
                <a:cs typeface="微软雅黑 Light" panose="020B0502040204020203" charset="-122"/>
              </a:rPr>
              <a:t>步骤</a:t>
            </a:r>
            <a:r>
              <a:rPr lang="en-US" altLang="zh-CN" sz="2400" dirty="0">
                <a:latin typeface="微软雅黑 Light" panose="020B0502040204020203" charset="-122"/>
                <a:ea typeface="微软雅黑 Light" panose="020B0502040204020203" charset="-122"/>
                <a:cs typeface="微软雅黑 Light" panose="020B0502040204020203" charset="-122"/>
              </a:rPr>
              <a:t>2</a:t>
            </a:r>
            <a:r>
              <a:rPr lang="zh-CN" altLang="en-US" sz="2400" dirty="0">
                <a:latin typeface="微软雅黑 Light" panose="020B0502040204020203" charset="-122"/>
                <a:ea typeface="微软雅黑 Light" panose="020B0502040204020203" charset="-122"/>
                <a:cs typeface="微软雅黑 Light" panose="020B0502040204020203" charset="-122"/>
              </a:rPr>
              <a:t>：</a:t>
            </a:r>
            <a:r>
              <a:rPr lang="ja-JP" altLang="en-US" sz="2400" dirty="0">
                <a:latin typeface="微软雅黑 Light" panose="020B0502040204020203" charset="-122"/>
                <a:ea typeface="微软雅黑 Light" panose="020B0502040204020203" charset="-122"/>
                <a:cs typeface="微软雅黑 Light" panose="020B0502040204020203" charset="-122"/>
              </a:rPr>
              <a:t>拆分样本为训练集和测试集</a:t>
            </a:r>
            <a:endParaRPr lang="ja-JP" altLang="en-US" sz="2400" dirty="0">
              <a:latin typeface="微软雅黑 Light" panose="020B0502040204020203" charset="-122"/>
              <a:ea typeface="微软雅黑 Light" panose="020B0502040204020203" charset="-122"/>
              <a:cs typeface="微软雅黑 Light" panose="020B0502040204020203" charset="-122"/>
            </a:endParaRPr>
          </a:p>
          <a:p>
            <a:pPr marL="0" indent="0" eaLnBrk="1" hangingPunct="1">
              <a:spcBef>
                <a:spcPts val="600"/>
              </a:spcBef>
              <a:spcAft>
                <a:spcPts val="600"/>
              </a:spcAft>
              <a:buSzPct val="100000"/>
              <a:buNone/>
            </a:pPr>
            <a:r>
              <a:rPr lang="en-US" altLang="zh-CN" sz="2400" dirty="0">
                <a:latin typeface="微软雅黑 Light" panose="020B0502040204020203" charset="-122"/>
                <a:ea typeface="微软雅黑 Light" panose="020B0502040204020203" charset="-122"/>
                <a:cs typeface="微软雅黑 Light" panose="020B0502040204020203" charset="-122"/>
              </a:rPr>
              <a:t>from </a:t>
            </a:r>
            <a:r>
              <a:rPr lang="en-US" altLang="zh-CN" sz="2400" dirty="0" err="1">
                <a:latin typeface="微软雅黑 Light" panose="020B0502040204020203" charset="-122"/>
                <a:ea typeface="微软雅黑 Light" panose="020B0502040204020203" charset="-122"/>
                <a:cs typeface="微软雅黑 Light" panose="020B0502040204020203" charset="-122"/>
              </a:rPr>
              <a:t>sklearn.model_selection</a:t>
            </a:r>
            <a:r>
              <a:rPr lang="en-US" altLang="zh-CN" sz="2400" dirty="0">
                <a:latin typeface="微软雅黑 Light" panose="020B0502040204020203" charset="-122"/>
                <a:ea typeface="微软雅黑 Light" panose="020B0502040204020203" charset="-122"/>
                <a:cs typeface="微软雅黑 Light" panose="020B0502040204020203" charset="-122"/>
              </a:rPr>
              <a:t> import </a:t>
            </a:r>
            <a:r>
              <a:rPr lang="en-US" altLang="zh-CN" sz="2400" dirty="0" err="1">
                <a:latin typeface="微软雅黑 Light" panose="020B0502040204020203" charset="-122"/>
                <a:ea typeface="微软雅黑 Light" panose="020B0502040204020203" charset="-122"/>
                <a:cs typeface="微软雅黑 Light" panose="020B0502040204020203" charset="-122"/>
              </a:rPr>
              <a:t>train_test_split</a:t>
            </a:r>
            <a:endParaRPr lang="en-US" altLang="zh-CN" sz="2400" dirty="0">
              <a:latin typeface="微软雅黑 Light" panose="020B0502040204020203" charset="-122"/>
              <a:ea typeface="微软雅黑 Light" panose="020B0502040204020203" charset="-122"/>
              <a:cs typeface="微软雅黑 Light" panose="020B0502040204020203" charset="-122"/>
            </a:endParaRPr>
          </a:p>
          <a:p>
            <a:pPr marL="0" indent="0" eaLnBrk="1" hangingPunct="1">
              <a:spcBef>
                <a:spcPts val="600"/>
              </a:spcBef>
              <a:spcAft>
                <a:spcPts val="600"/>
              </a:spcAft>
              <a:buSzPct val="100000"/>
              <a:buNone/>
            </a:pPr>
            <a:r>
              <a:rPr lang="en-US" altLang="zh-CN" sz="2400" dirty="0" err="1">
                <a:latin typeface="微软雅黑 Light" panose="020B0502040204020203" charset="-122"/>
                <a:ea typeface="微软雅黑 Light" panose="020B0502040204020203" charset="-122"/>
                <a:cs typeface="微软雅黑 Light" panose="020B0502040204020203" charset="-122"/>
              </a:rPr>
              <a:t>X_train,X_test,y_train,y_test</a:t>
            </a:r>
            <a:r>
              <a:rPr lang="en-US" altLang="zh-CN" sz="2400" dirty="0">
                <a:latin typeface="微软雅黑 Light" panose="020B0502040204020203" charset="-122"/>
                <a:ea typeface="微软雅黑 Light" panose="020B0502040204020203" charset="-122"/>
                <a:cs typeface="微软雅黑 Light" panose="020B0502040204020203" charset="-122"/>
              </a:rPr>
              <a:t>=</a:t>
            </a:r>
            <a:r>
              <a:rPr lang="en-US" altLang="zh-CN" sz="2400" dirty="0" err="1">
                <a:latin typeface="微软雅黑 Light" panose="020B0502040204020203" charset="-122"/>
                <a:ea typeface="微软雅黑 Light" panose="020B0502040204020203" charset="-122"/>
                <a:cs typeface="微软雅黑 Light" panose="020B0502040204020203" charset="-122"/>
              </a:rPr>
              <a:t>train_test_split</a:t>
            </a:r>
            <a:r>
              <a:rPr lang="en-US" altLang="zh-CN" sz="2400" dirty="0">
                <a:latin typeface="微软雅黑 Light" panose="020B0502040204020203" charset="-122"/>
                <a:ea typeface="微软雅黑 Light" panose="020B0502040204020203" charset="-122"/>
                <a:cs typeface="微软雅黑 Light" panose="020B0502040204020203" charset="-122"/>
              </a:rPr>
              <a:t>(</a:t>
            </a:r>
            <a:r>
              <a:rPr lang="en-US" altLang="zh-CN" sz="2400" dirty="0" err="1">
                <a:latin typeface="微软雅黑 Light" panose="020B0502040204020203" charset="-122"/>
                <a:ea typeface="微软雅黑 Light" panose="020B0502040204020203" charset="-122"/>
                <a:cs typeface="微软雅黑 Light" panose="020B0502040204020203" charset="-122"/>
              </a:rPr>
              <a:t>X,y</a:t>
            </a:r>
            <a:r>
              <a:rPr lang="en-US" altLang="zh-CN" sz="2400" dirty="0">
                <a:latin typeface="微软雅黑 Light" panose="020B0502040204020203" charset="-122"/>
                <a:ea typeface="微软雅黑 Light" panose="020B0502040204020203" charset="-122"/>
                <a:cs typeface="微软雅黑 Light" panose="020B0502040204020203" charset="-122"/>
              </a:rPr>
              <a:t>, \</a:t>
            </a:r>
            <a:endParaRPr lang="en-US" altLang="zh-CN" sz="2400" dirty="0">
              <a:latin typeface="微软雅黑 Light" panose="020B0502040204020203" charset="-122"/>
              <a:ea typeface="微软雅黑 Light" panose="020B0502040204020203" charset="-122"/>
              <a:cs typeface="微软雅黑 Light" panose="020B0502040204020203" charset="-122"/>
            </a:endParaRPr>
          </a:p>
          <a:p>
            <a:pPr marL="0" indent="0" eaLnBrk="1" hangingPunct="1">
              <a:spcBef>
                <a:spcPts val="600"/>
              </a:spcBef>
              <a:spcAft>
                <a:spcPts val="600"/>
              </a:spcAft>
              <a:buSzPct val="100000"/>
              <a:buNone/>
            </a:pPr>
            <a:r>
              <a:rPr lang="en-US" altLang="zh-CN" sz="2400" dirty="0">
                <a:latin typeface="微软雅黑 Light" panose="020B0502040204020203" charset="-122"/>
                <a:ea typeface="微软雅黑 Light" panose="020B0502040204020203" charset="-122"/>
                <a:cs typeface="微软雅黑 Light" panose="020B0502040204020203" charset="-122"/>
              </a:rPr>
              <a:t>			stratify=</a:t>
            </a:r>
            <a:r>
              <a:rPr lang="en-US" altLang="zh-CN" sz="2400" dirty="0" err="1">
                <a:latin typeface="微软雅黑 Light" panose="020B0502040204020203" charset="-122"/>
                <a:ea typeface="微软雅黑 Light" panose="020B0502040204020203" charset="-122"/>
                <a:cs typeface="微软雅黑 Light" panose="020B0502040204020203" charset="-122"/>
              </a:rPr>
              <a:t>y,random_state</a:t>
            </a:r>
            <a:r>
              <a:rPr lang="en-US" altLang="zh-CN" sz="2400" dirty="0">
                <a:latin typeface="微软雅黑 Light" panose="020B0502040204020203" charset="-122"/>
                <a:ea typeface="微软雅黑 Light" panose="020B0502040204020203" charset="-122"/>
                <a:cs typeface="微软雅黑 Light" panose="020B0502040204020203" charset="-122"/>
              </a:rPr>
              <a:t>=42)</a:t>
            </a:r>
            <a:endParaRPr lang="en-US" altLang="zh-CN" sz="2400" dirty="0">
              <a:latin typeface="微软雅黑 Light" panose="020B0502040204020203" charset="-122"/>
              <a:ea typeface="微软雅黑 Light" panose="020B0502040204020203" charset="-122"/>
              <a:cs typeface="微软雅黑 Light" panose="020B0502040204020203" charset="-122"/>
            </a:endParaRPr>
          </a:p>
        </p:txBody>
      </p:sp>
      <p:sp>
        <p:nvSpPr>
          <p:cNvPr id="5122" name="Rectangle 2"/>
          <p:cNvSpPr>
            <a:spLocks noGrp="1" noChangeArrowheads="1"/>
          </p:cNvSpPr>
          <p:nvPr>
            <p:ph type="title"/>
          </p:nvPr>
        </p:nvSpPr>
        <p:spPr/>
        <p:txBody>
          <a:bodyPr>
            <a:normAutofit/>
          </a:bodyPr>
          <a:lstStyle/>
          <a:p>
            <a:pPr eaLnBrk="1" fontAlgn="auto" hangingPunct="1">
              <a:spcAft>
                <a:spcPts val="0"/>
              </a:spcAft>
              <a:defRPr/>
            </a:pPr>
            <a:r>
              <a:rPr lang="zh-CN" altLang="en-US" sz="4000" dirty="0">
                <a:solidFill>
                  <a:schemeClr val="tx1"/>
                </a:solidFill>
                <a:latin typeface="微软雅黑 Light" panose="020B0502040204020203" charset="-122"/>
                <a:ea typeface="微软雅黑 Light" panose="020B0502040204020203" charset="-122"/>
                <a:cs typeface="微软雅黑 Light" panose="020B0502040204020203" charset="-122"/>
              </a:rPr>
              <a:t>决策树模型分类案例 </a:t>
            </a:r>
            <a:r>
              <a:rPr lang="en-US" altLang="zh-CN" sz="4000" dirty="0">
                <a:solidFill>
                  <a:schemeClr val="tx1"/>
                </a:solidFill>
                <a:latin typeface="微软雅黑 Light" panose="020B0502040204020203" charset="-122"/>
                <a:ea typeface="微软雅黑 Light" panose="020B0502040204020203" charset="-122"/>
                <a:cs typeface="微软雅黑 Light" panose="020B0502040204020203" charset="-122"/>
              </a:rPr>
              <a:t>– </a:t>
            </a:r>
            <a:r>
              <a:rPr lang="zh-CN" altLang="en-US" sz="4000" dirty="0">
                <a:solidFill>
                  <a:schemeClr val="tx1"/>
                </a:solidFill>
                <a:latin typeface="微软雅黑 Light" panose="020B0502040204020203" charset="-122"/>
                <a:ea typeface="微软雅黑 Light" panose="020B0502040204020203" charset="-122"/>
                <a:cs typeface="微软雅黑 Light" panose="020B0502040204020203" charset="-122"/>
              </a:rPr>
              <a:t>癌症诊断</a:t>
            </a:r>
            <a:endParaRPr lang="en-US" sz="4000" dirty="0">
              <a:solidFill>
                <a:srgbClr val="FF0000"/>
              </a:solidFill>
              <a:latin typeface="微软雅黑 Light" panose="020B0502040204020203" charset="-122"/>
              <a:ea typeface="微软雅黑 Light" panose="020B0502040204020203" charset="-122"/>
              <a:cs typeface="微软雅黑 Light" panose="020B0502040204020203" charset="-122"/>
            </a:endParaRPr>
          </a:p>
        </p:txBody>
      </p:sp>
    </p:spTree>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9459" name="Rectangle 3"/>
          <p:cNvSpPr>
            <a:spLocks noGrp="1" noChangeArrowheads="1"/>
          </p:cNvSpPr>
          <p:nvPr>
            <p:ph idx="1"/>
          </p:nvPr>
        </p:nvSpPr>
        <p:spPr>
          <a:xfrm>
            <a:off x="533400" y="1295400"/>
            <a:ext cx="8133715" cy="5113655"/>
          </a:xfrm>
        </p:spPr>
        <p:txBody>
          <a:bodyPr/>
          <a:lstStyle/>
          <a:p>
            <a:pPr marL="0" indent="0" eaLnBrk="1" hangingPunct="1">
              <a:spcBef>
                <a:spcPts val="600"/>
              </a:spcBef>
              <a:spcAft>
                <a:spcPts val="600"/>
              </a:spcAft>
              <a:buSzPct val="100000"/>
              <a:buNone/>
            </a:pPr>
            <a:r>
              <a:rPr lang="en-US" altLang="zh-CN" sz="2800" dirty="0">
                <a:latin typeface="微软雅黑 Light" panose="020B0502040204020203" charset="-122"/>
                <a:ea typeface="微软雅黑 Light" panose="020B0502040204020203" charset="-122"/>
                <a:cs typeface="微软雅黑 Light" panose="020B0502040204020203" charset="-122"/>
              </a:rPr>
              <a:t>#</a:t>
            </a:r>
            <a:r>
              <a:rPr lang="zh-CN" altLang="en-US" sz="2800" dirty="0">
                <a:latin typeface="微软雅黑 Light" panose="020B0502040204020203" charset="-122"/>
                <a:ea typeface="微软雅黑 Light" panose="020B0502040204020203" charset="-122"/>
                <a:cs typeface="微软雅黑 Light" panose="020B0502040204020203" charset="-122"/>
              </a:rPr>
              <a:t>步骤</a:t>
            </a:r>
            <a:r>
              <a:rPr lang="en-US" altLang="zh-CN" sz="2800" dirty="0">
                <a:latin typeface="微软雅黑 Light" panose="020B0502040204020203" charset="-122"/>
                <a:ea typeface="微软雅黑 Light" panose="020B0502040204020203" charset="-122"/>
                <a:cs typeface="微软雅黑 Light" panose="020B0502040204020203" charset="-122"/>
              </a:rPr>
              <a:t>3</a:t>
            </a:r>
            <a:r>
              <a:rPr lang="zh-CN" altLang="en-US" sz="2800" dirty="0">
                <a:latin typeface="微软雅黑 Light" panose="020B0502040204020203" charset="-122"/>
                <a:ea typeface="微软雅黑 Light" panose="020B0502040204020203" charset="-122"/>
                <a:cs typeface="微软雅黑 Light" panose="020B0502040204020203" charset="-122"/>
              </a:rPr>
              <a:t>：引用模型，训练模型</a:t>
            </a:r>
            <a:endParaRPr lang="zh-CN" altLang="en-US" sz="2800" dirty="0">
              <a:latin typeface="微软雅黑 Light" panose="020B0502040204020203" charset="-122"/>
              <a:ea typeface="微软雅黑 Light" panose="020B0502040204020203" charset="-122"/>
              <a:cs typeface="微软雅黑 Light" panose="020B0502040204020203" charset="-122"/>
            </a:endParaRPr>
          </a:p>
          <a:p>
            <a:pPr marL="0" indent="0" eaLnBrk="1" hangingPunct="1">
              <a:spcBef>
                <a:spcPts val="600"/>
              </a:spcBef>
              <a:spcAft>
                <a:spcPts val="600"/>
              </a:spcAft>
              <a:buSzPct val="100000"/>
              <a:buNone/>
            </a:pPr>
            <a:r>
              <a:rPr lang="en-US" altLang="zh-CN" sz="2800" dirty="0">
                <a:latin typeface="微软雅黑 Light" panose="020B0502040204020203" charset="-122"/>
                <a:ea typeface="微软雅黑 Light" panose="020B0502040204020203" charset="-122"/>
                <a:cs typeface="微软雅黑 Light" panose="020B0502040204020203" charset="-122"/>
              </a:rPr>
              <a:t>from </a:t>
            </a:r>
            <a:r>
              <a:rPr lang="en-US" altLang="zh-CN" sz="2800" dirty="0" err="1">
                <a:latin typeface="微软雅黑 Light" panose="020B0502040204020203" charset="-122"/>
                <a:ea typeface="微软雅黑 Light" panose="020B0502040204020203" charset="-122"/>
                <a:cs typeface="微软雅黑 Light" panose="020B0502040204020203" charset="-122"/>
              </a:rPr>
              <a:t>sklearn.</a:t>
            </a:r>
            <a:r>
              <a:rPr lang="en-US" altLang="zh-CN" sz="2800" dirty="0" err="1">
                <a:solidFill>
                  <a:srgbClr val="FF0000"/>
                </a:solidFill>
                <a:latin typeface="微软雅黑 Light" panose="020B0502040204020203" charset="-122"/>
                <a:ea typeface="微软雅黑 Light" panose="020B0502040204020203" charset="-122"/>
                <a:cs typeface="微软雅黑 Light" panose="020B0502040204020203" charset="-122"/>
              </a:rPr>
              <a:t>tree</a:t>
            </a:r>
            <a:r>
              <a:rPr lang="en-US" altLang="zh-CN" sz="2800" dirty="0">
                <a:latin typeface="微软雅黑 Light" panose="020B0502040204020203" charset="-122"/>
                <a:ea typeface="微软雅黑 Light" panose="020B0502040204020203" charset="-122"/>
                <a:cs typeface="微软雅黑 Light" panose="020B0502040204020203" charset="-122"/>
              </a:rPr>
              <a:t> import </a:t>
            </a:r>
            <a:r>
              <a:rPr lang="en-US" altLang="zh-CN" sz="2800" dirty="0" err="1">
                <a:solidFill>
                  <a:srgbClr val="FF0000"/>
                </a:solidFill>
                <a:latin typeface="微软雅黑 Light" panose="020B0502040204020203" charset="-122"/>
                <a:ea typeface="微软雅黑 Light" panose="020B0502040204020203" charset="-122"/>
                <a:cs typeface="微软雅黑 Light" panose="020B0502040204020203" charset="-122"/>
              </a:rPr>
              <a:t>DecisionTreeClassifier</a:t>
            </a:r>
            <a:endParaRPr lang="en-US" altLang="zh-CN" sz="2800" dirty="0">
              <a:solidFill>
                <a:srgbClr val="FF0000"/>
              </a:solidFill>
              <a:latin typeface="微软雅黑 Light" panose="020B0502040204020203" charset="-122"/>
              <a:ea typeface="微软雅黑 Light" panose="020B0502040204020203" charset="-122"/>
              <a:cs typeface="微软雅黑 Light" panose="020B0502040204020203" charset="-122"/>
            </a:endParaRPr>
          </a:p>
          <a:p>
            <a:pPr marL="0" indent="0" eaLnBrk="1" hangingPunct="1">
              <a:spcBef>
                <a:spcPts val="600"/>
              </a:spcBef>
              <a:spcAft>
                <a:spcPts val="600"/>
              </a:spcAft>
              <a:buSzPct val="100000"/>
              <a:buNone/>
            </a:pPr>
            <a:r>
              <a:rPr lang="en-US" altLang="zh-CN" sz="2800" dirty="0">
                <a:latin typeface="微软雅黑 Light" panose="020B0502040204020203" charset="-122"/>
                <a:ea typeface="微软雅黑 Light" panose="020B0502040204020203" charset="-122"/>
                <a:cs typeface="微软雅黑 Light" panose="020B0502040204020203" charset="-122"/>
              </a:rPr>
              <a:t>tree = </a:t>
            </a:r>
            <a:r>
              <a:rPr lang="en-US" altLang="zh-CN" sz="2800" dirty="0" err="1">
                <a:solidFill>
                  <a:srgbClr val="FF0000"/>
                </a:solidFill>
                <a:latin typeface="微软雅黑 Light" panose="020B0502040204020203" charset="-122"/>
                <a:ea typeface="微软雅黑 Light" panose="020B0502040204020203" charset="-122"/>
                <a:cs typeface="微软雅黑 Light" panose="020B0502040204020203" charset="-122"/>
              </a:rPr>
              <a:t>DecisionTreeClassifier</a:t>
            </a:r>
            <a:r>
              <a:rPr lang="en-US" altLang="zh-CN" sz="2800" dirty="0">
                <a:latin typeface="微软雅黑 Light" panose="020B0502040204020203" charset="-122"/>
                <a:ea typeface="微软雅黑 Light" panose="020B0502040204020203" charset="-122"/>
                <a:cs typeface="微软雅黑 Light" panose="020B0502040204020203" charset="-122"/>
              </a:rPr>
              <a:t>(</a:t>
            </a:r>
            <a:r>
              <a:rPr lang="en-US" altLang="zh-CN" sz="2800" dirty="0" err="1">
                <a:latin typeface="微软雅黑 Light" panose="020B0502040204020203" charset="-122"/>
                <a:ea typeface="微软雅黑 Light" panose="020B0502040204020203" charset="-122"/>
                <a:cs typeface="微软雅黑 Light" panose="020B0502040204020203" charset="-122"/>
              </a:rPr>
              <a:t>random_state</a:t>
            </a:r>
            <a:r>
              <a:rPr lang="en-US" altLang="zh-CN" sz="2800" dirty="0">
                <a:latin typeface="微软雅黑 Light" panose="020B0502040204020203" charset="-122"/>
                <a:ea typeface="微软雅黑 Light" panose="020B0502040204020203" charset="-122"/>
                <a:cs typeface="微软雅黑 Light" panose="020B0502040204020203" charset="-122"/>
              </a:rPr>
              <a:t>=0)</a:t>
            </a:r>
            <a:endParaRPr lang="en-US" altLang="zh-CN" sz="2800" dirty="0">
              <a:latin typeface="微软雅黑 Light" panose="020B0502040204020203" charset="-122"/>
              <a:ea typeface="微软雅黑 Light" panose="020B0502040204020203" charset="-122"/>
              <a:cs typeface="微软雅黑 Light" panose="020B0502040204020203" charset="-122"/>
            </a:endParaRPr>
          </a:p>
          <a:p>
            <a:pPr marL="0" indent="0" eaLnBrk="1" hangingPunct="1">
              <a:spcBef>
                <a:spcPts val="600"/>
              </a:spcBef>
              <a:spcAft>
                <a:spcPts val="600"/>
              </a:spcAft>
              <a:buSzPct val="100000"/>
              <a:buNone/>
            </a:pPr>
            <a:r>
              <a:rPr lang="fr-FR" altLang="zh-CN" sz="2800" dirty="0">
                <a:latin typeface="微软雅黑 Light" panose="020B0502040204020203" charset="-122"/>
                <a:ea typeface="微软雅黑 Light" panose="020B0502040204020203" charset="-122"/>
                <a:cs typeface="微软雅黑 Light" panose="020B0502040204020203" charset="-122"/>
              </a:rPr>
              <a:t>tree.</a:t>
            </a:r>
            <a:r>
              <a:rPr lang="fr-FR" altLang="zh-CN" sz="2800" dirty="0">
                <a:solidFill>
                  <a:srgbClr val="FF0000"/>
                </a:solidFill>
                <a:latin typeface="微软雅黑 Light" panose="020B0502040204020203" charset="-122"/>
                <a:ea typeface="微软雅黑 Light" panose="020B0502040204020203" charset="-122"/>
                <a:cs typeface="微软雅黑 Light" panose="020B0502040204020203" charset="-122"/>
              </a:rPr>
              <a:t>fit</a:t>
            </a:r>
            <a:r>
              <a:rPr lang="fr-FR" altLang="zh-CN" sz="2800" dirty="0">
                <a:latin typeface="微软雅黑 Light" panose="020B0502040204020203" charset="-122"/>
                <a:ea typeface="微软雅黑 Light" panose="020B0502040204020203" charset="-122"/>
                <a:cs typeface="微软雅黑 Light" panose="020B0502040204020203" charset="-122"/>
              </a:rPr>
              <a:t>(X_train, y_train)</a:t>
            </a:r>
            <a:endParaRPr lang="en-GB" altLang="zh-CN" sz="2800" dirty="0">
              <a:latin typeface="微软雅黑 Light" panose="020B0502040204020203" charset="-122"/>
              <a:ea typeface="微软雅黑 Light" panose="020B0502040204020203" charset="-122"/>
              <a:cs typeface="微软雅黑 Light" panose="020B0502040204020203" charset="-122"/>
            </a:endParaRPr>
          </a:p>
          <a:p>
            <a:pPr marL="0" indent="0" eaLnBrk="1" hangingPunct="1">
              <a:spcBef>
                <a:spcPts val="600"/>
              </a:spcBef>
              <a:spcAft>
                <a:spcPts val="600"/>
              </a:spcAft>
              <a:buSzPct val="100000"/>
              <a:buNone/>
            </a:pPr>
            <a:endParaRPr lang="en-US" altLang="ja-JP" sz="2800" dirty="0">
              <a:latin typeface="微软雅黑 Light" panose="020B0502040204020203" charset="-122"/>
              <a:ea typeface="微软雅黑 Light" panose="020B0502040204020203" charset="-122"/>
              <a:cs typeface="微软雅黑 Light" panose="020B0502040204020203" charset="-122"/>
            </a:endParaRPr>
          </a:p>
          <a:p>
            <a:pPr marL="0" indent="0" eaLnBrk="1" hangingPunct="1">
              <a:spcBef>
                <a:spcPts val="600"/>
              </a:spcBef>
              <a:spcAft>
                <a:spcPts val="600"/>
              </a:spcAft>
              <a:buSzPct val="100000"/>
              <a:buNone/>
            </a:pPr>
            <a:r>
              <a:rPr lang="en-US" altLang="ja-JP" sz="2800" dirty="0">
                <a:latin typeface="微软雅黑 Light" panose="020B0502040204020203" charset="-122"/>
                <a:ea typeface="微软雅黑 Light" panose="020B0502040204020203" charset="-122"/>
                <a:cs typeface="微软雅黑 Light" panose="020B0502040204020203" charset="-122"/>
              </a:rPr>
              <a:t>#</a:t>
            </a:r>
            <a:r>
              <a:rPr lang="zh-CN" altLang="en-US" sz="2800" dirty="0">
                <a:latin typeface="微软雅黑 Light" panose="020B0502040204020203" charset="-122"/>
                <a:ea typeface="微软雅黑 Light" panose="020B0502040204020203" charset="-122"/>
                <a:cs typeface="微软雅黑 Light" panose="020B0502040204020203" charset="-122"/>
              </a:rPr>
              <a:t>步骤</a:t>
            </a:r>
            <a:r>
              <a:rPr lang="en-US" altLang="zh-CN" sz="2800" dirty="0">
                <a:latin typeface="微软雅黑 Light" panose="020B0502040204020203" charset="-122"/>
                <a:ea typeface="微软雅黑 Light" panose="020B0502040204020203" charset="-122"/>
                <a:cs typeface="微软雅黑 Light" panose="020B0502040204020203" charset="-122"/>
              </a:rPr>
              <a:t>4</a:t>
            </a:r>
            <a:r>
              <a:rPr lang="zh-CN" altLang="en-US" sz="2800" dirty="0">
                <a:latin typeface="微软雅黑 Light" panose="020B0502040204020203" charset="-122"/>
                <a:ea typeface="微软雅黑 Light" panose="020B0502040204020203" charset="-122"/>
                <a:cs typeface="微软雅黑 Light" panose="020B0502040204020203" charset="-122"/>
              </a:rPr>
              <a:t>：检验学习成果</a:t>
            </a:r>
            <a:r>
              <a:rPr lang="en-US" altLang="zh-CN" sz="2800" dirty="0">
                <a:latin typeface="微软雅黑 Light" panose="020B0502040204020203" charset="-122"/>
                <a:ea typeface="微软雅黑 Light" panose="020B0502040204020203" charset="-122"/>
                <a:cs typeface="微软雅黑 Light" panose="020B0502040204020203" charset="-122"/>
              </a:rPr>
              <a:t>(1.0</a:t>
            </a:r>
            <a:r>
              <a:rPr lang="zh-CN" altLang="en-US" sz="2800" dirty="0">
                <a:latin typeface="微软雅黑 Light" panose="020B0502040204020203" charset="-122"/>
                <a:ea typeface="微软雅黑 Light" panose="020B0502040204020203" charset="-122"/>
                <a:cs typeface="微软雅黑 Light" panose="020B0502040204020203" charset="-122"/>
              </a:rPr>
              <a:t>，</a:t>
            </a:r>
            <a:r>
              <a:rPr lang="en-US" altLang="zh-CN" sz="2800" dirty="0">
                <a:latin typeface="微软雅黑 Light" panose="020B0502040204020203" charset="-122"/>
                <a:ea typeface="微软雅黑 Light" panose="020B0502040204020203" charset="-122"/>
                <a:cs typeface="微软雅黑 Light" panose="020B0502040204020203" charset="-122"/>
              </a:rPr>
              <a:t>0.9371)</a:t>
            </a:r>
            <a:r>
              <a:rPr lang="zh-CN" altLang="en-US" sz="2800" dirty="0">
                <a:latin typeface="微软雅黑 Light" panose="020B0502040204020203" charset="-122"/>
                <a:ea typeface="微软雅黑 Light" panose="020B0502040204020203" charset="-122"/>
                <a:cs typeface="微软雅黑 Light" panose="020B0502040204020203" charset="-122"/>
              </a:rPr>
              <a:t> ，过拟合严重</a:t>
            </a:r>
            <a:endParaRPr lang="ja-JP" altLang="en-US" sz="2800" dirty="0">
              <a:latin typeface="微软雅黑 Light" panose="020B0502040204020203" charset="-122"/>
              <a:ea typeface="微软雅黑 Light" panose="020B0502040204020203" charset="-122"/>
              <a:cs typeface="微软雅黑 Light" panose="020B0502040204020203" charset="-122"/>
            </a:endParaRPr>
          </a:p>
          <a:p>
            <a:pPr marL="0" indent="0" eaLnBrk="1" hangingPunct="1">
              <a:spcBef>
                <a:spcPts val="600"/>
              </a:spcBef>
              <a:spcAft>
                <a:spcPts val="600"/>
              </a:spcAft>
              <a:buSzPct val="100000"/>
              <a:buNone/>
            </a:pPr>
            <a:r>
              <a:rPr lang="en-US" altLang="zh-CN" sz="2800" dirty="0" err="1">
                <a:latin typeface="微软雅黑 Light" panose="020B0502040204020203" charset="-122"/>
                <a:ea typeface="微软雅黑 Light" panose="020B0502040204020203" charset="-122"/>
                <a:cs typeface="微软雅黑 Light" panose="020B0502040204020203" charset="-122"/>
              </a:rPr>
              <a:t>tree.score</a:t>
            </a:r>
            <a:r>
              <a:rPr lang="en-US" altLang="zh-CN" sz="2800" dirty="0">
                <a:latin typeface="微软雅黑 Light" panose="020B0502040204020203" charset="-122"/>
                <a:ea typeface="微软雅黑 Light" panose="020B0502040204020203" charset="-122"/>
                <a:cs typeface="微软雅黑 Light" panose="020B0502040204020203" charset="-122"/>
              </a:rPr>
              <a:t>(</a:t>
            </a:r>
            <a:r>
              <a:rPr lang="en-US" altLang="zh-CN" sz="2800" dirty="0" err="1">
                <a:latin typeface="微软雅黑 Light" panose="020B0502040204020203" charset="-122"/>
                <a:ea typeface="微软雅黑 Light" panose="020B0502040204020203" charset="-122"/>
                <a:cs typeface="微软雅黑 Light" panose="020B0502040204020203" charset="-122"/>
              </a:rPr>
              <a:t>X_train</a:t>
            </a:r>
            <a:r>
              <a:rPr lang="en-US" altLang="zh-CN" sz="2800" dirty="0">
                <a:latin typeface="微软雅黑 Light" panose="020B0502040204020203" charset="-122"/>
                <a:ea typeface="微软雅黑 Light" panose="020B0502040204020203" charset="-122"/>
                <a:cs typeface="微软雅黑 Light" panose="020B0502040204020203" charset="-122"/>
              </a:rPr>
              <a:t>, </a:t>
            </a:r>
            <a:r>
              <a:rPr lang="en-US" altLang="zh-CN" sz="2800" dirty="0" err="1">
                <a:latin typeface="微软雅黑 Light" panose="020B0502040204020203" charset="-122"/>
                <a:ea typeface="微软雅黑 Light" panose="020B0502040204020203" charset="-122"/>
                <a:cs typeface="微软雅黑 Light" panose="020B0502040204020203" charset="-122"/>
              </a:rPr>
              <a:t>y_train</a:t>
            </a:r>
            <a:r>
              <a:rPr lang="en-US" altLang="zh-CN" sz="2800" dirty="0">
                <a:latin typeface="微软雅黑 Light" panose="020B0502040204020203" charset="-122"/>
                <a:ea typeface="微软雅黑 Light" panose="020B0502040204020203" charset="-122"/>
                <a:cs typeface="微软雅黑 Light" panose="020B0502040204020203" charset="-122"/>
              </a:rPr>
              <a:t>)</a:t>
            </a:r>
            <a:endParaRPr lang="en-US" altLang="zh-CN" sz="2800" dirty="0">
              <a:latin typeface="微软雅黑 Light" panose="020B0502040204020203" charset="-122"/>
              <a:ea typeface="微软雅黑 Light" panose="020B0502040204020203" charset="-122"/>
              <a:cs typeface="微软雅黑 Light" panose="020B0502040204020203" charset="-122"/>
            </a:endParaRPr>
          </a:p>
          <a:p>
            <a:pPr marL="0" indent="0" eaLnBrk="1" hangingPunct="1">
              <a:spcBef>
                <a:spcPts val="600"/>
              </a:spcBef>
              <a:spcAft>
                <a:spcPts val="600"/>
              </a:spcAft>
              <a:buSzPct val="100000"/>
              <a:buNone/>
            </a:pPr>
            <a:r>
              <a:rPr lang="en-US" altLang="zh-CN" sz="2800" dirty="0" err="1">
                <a:latin typeface="微软雅黑 Light" panose="020B0502040204020203" charset="-122"/>
                <a:ea typeface="微软雅黑 Light" panose="020B0502040204020203" charset="-122"/>
                <a:cs typeface="微软雅黑 Light" panose="020B0502040204020203" charset="-122"/>
              </a:rPr>
              <a:t>tree.score</a:t>
            </a:r>
            <a:r>
              <a:rPr lang="en-US" altLang="zh-CN" sz="2800" dirty="0">
                <a:latin typeface="微软雅黑 Light" panose="020B0502040204020203" charset="-122"/>
                <a:ea typeface="微软雅黑 Light" panose="020B0502040204020203" charset="-122"/>
                <a:cs typeface="微软雅黑 Light" panose="020B0502040204020203" charset="-122"/>
              </a:rPr>
              <a:t>(</a:t>
            </a:r>
            <a:r>
              <a:rPr lang="en-US" altLang="zh-CN" sz="2800" dirty="0" err="1">
                <a:latin typeface="微软雅黑 Light" panose="020B0502040204020203" charset="-122"/>
                <a:ea typeface="微软雅黑 Light" panose="020B0502040204020203" charset="-122"/>
                <a:cs typeface="微软雅黑 Light" panose="020B0502040204020203" charset="-122"/>
              </a:rPr>
              <a:t>X_test</a:t>
            </a:r>
            <a:r>
              <a:rPr lang="en-US" altLang="zh-CN" sz="2800" dirty="0">
                <a:latin typeface="微软雅黑 Light" panose="020B0502040204020203" charset="-122"/>
                <a:ea typeface="微软雅黑 Light" panose="020B0502040204020203" charset="-122"/>
                <a:cs typeface="微软雅黑 Light" panose="020B0502040204020203" charset="-122"/>
              </a:rPr>
              <a:t>, </a:t>
            </a:r>
            <a:r>
              <a:rPr lang="en-US" altLang="zh-CN" sz="2800" dirty="0" err="1">
                <a:latin typeface="微软雅黑 Light" panose="020B0502040204020203" charset="-122"/>
                <a:ea typeface="微软雅黑 Light" panose="020B0502040204020203" charset="-122"/>
                <a:cs typeface="微软雅黑 Light" panose="020B0502040204020203" charset="-122"/>
              </a:rPr>
              <a:t>y_test</a:t>
            </a:r>
            <a:r>
              <a:rPr lang="en-US" altLang="zh-CN" sz="2800" dirty="0">
                <a:latin typeface="微软雅黑 Light" panose="020B0502040204020203" charset="-122"/>
                <a:ea typeface="微软雅黑 Light" panose="020B0502040204020203" charset="-122"/>
                <a:cs typeface="微软雅黑 Light" panose="020B0502040204020203" charset="-122"/>
              </a:rPr>
              <a:t>)</a:t>
            </a:r>
            <a:endParaRPr lang="en-US" altLang="zh-CN" sz="2800" dirty="0">
              <a:latin typeface="微软雅黑 Light" panose="020B0502040204020203" charset="-122"/>
              <a:ea typeface="微软雅黑 Light" panose="020B0502040204020203" charset="-122"/>
              <a:cs typeface="微软雅黑 Light" panose="020B0502040204020203" charset="-122"/>
            </a:endParaRPr>
          </a:p>
        </p:txBody>
      </p:sp>
      <p:sp>
        <p:nvSpPr>
          <p:cNvPr id="5122" name="Rectangle 2"/>
          <p:cNvSpPr>
            <a:spLocks noGrp="1" noChangeArrowheads="1"/>
          </p:cNvSpPr>
          <p:nvPr>
            <p:ph type="title"/>
          </p:nvPr>
        </p:nvSpPr>
        <p:spPr/>
        <p:txBody>
          <a:bodyPr>
            <a:normAutofit/>
          </a:bodyPr>
          <a:lstStyle/>
          <a:p>
            <a:pPr eaLnBrk="1" fontAlgn="auto" hangingPunct="1">
              <a:spcAft>
                <a:spcPts val="0"/>
              </a:spcAft>
              <a:defRPr/>
            </a:pPr>
            <a:r>
              <a:rPr lang="zh-CN" altLang="en-US" sz="4000" dirty="0">
                <a:solidFill>
                  <a:schemeClr val="tx1"/>
                </a:solidFill>
                <a:latin typeface="微软雅黑 Light" panose="020B0502040204020203" charset="-122"/>
                <a:ea typeface="微软雅黑 Light" panose="020B0502040204020203" charset="-122"/>
                <a:cs typeface="微软雅黑 Light" panose="020B0502040204020203" charset="-122"/>
              </a:rPr>
              <a:t>决策树模型分类案例 </a:t>
            </a:r>
            <a:r>
              <a:rPr lang="en-US" altLang="zh-CN" sz="4000" dirty="0">
                <a:solidFill>
                  <a:schemeClr val="tx1"/>
                </a:solidFill>
                <a:latin typeface="微软雅黑 Light" panose="020B0502040204020203" charset="-122"/>
                <a:ea typeface="微软雅黑 Light" panose="020B0502040204020203" charset="-122"/>
                <a:cs typeface="微软雅黑 Light" panose="020B0502040204020203" charset="-122"/>
              </a:rPr>
              <a:t>– </a:t>
            </a:r>
            <a:r>
              <a:rPr lang="zh-CN" altLang="en-US" sz="4000" dirty="0">
                <a:solidFill>
                  <a:schemeClr val="tx1"/>
                </a:solidFill>
                <a:latin typeface="微软雅黑 Light" panose="020B0502040204020203" charset="-122"/>
                <a:ea typeface="微软雅黑 Light" panose="020B0502040204020203" charset="-122"/>
                <a:cs typeface="微软雅黑 Light" panose="020B0502040204020203" charset="-122"/>
              </a:rPr>
              <a:t>癌症诊断</a:t>
            </a:r>
            <a:endParaRPr lang="en-US" sz="4000" dirty="0">
              <a:solidFill>
                <a:srgbClr val="FF0000"/>
              </a:solidFill>
              <a:latin typeface="微软雅黑 Light" panose="020B0502040204020203" charset="-122"/>
              <a:ea typeface="微软雅黑 Light" panose="020B0502040204020203" charset="-122"/>
              <a:cs typeface="微软雅黑 Light" panose="020B0502040204020203" charset="-122"/>
            </a:endParaRPr>
          </a:p>
        </p:txBody>
      </p:sp>
    </p:spTree>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9459" name="Rectangle 3"/>
          <p:cNvSpPr>
            <a:spLocks noGrp="1" noChangeArrowheads="1"/>
          </p:cNvSpPr>
          <p:nvPr>
            <p:ph idx="1"/>
          </p:nvPr>
        </p:nvSpPr>
        <p:spPr>
          <a:xfrm>
            <a:off x="533400" y="1295400"/>
            <a:ext cx="7979410" cy="5113655"/>
          </a:xfrm>
        </p:spPr>
        <p:txBody>
          <a:bodyPr/>
          <a:lstStyle/>
          <a:p>
            <a:pPr marL="0" indent="0" eaLnBrk="1" hangingPunct="1">
              <a:spcBef>
                <a:spcPts val="600"/>
              </a:spcBef>
              <a:spcAft>
                <a:spcPts val="600"/>
              </a:spcAft>
              <a:buSzPct val="100000"/>
              <a:buNone/>
            </a:pPr>
            <a:r>
              <a:rPr lang="en-US" altLang="zh-CN" sz="2800" dirty="0">
                <a:latin typeface="微软雅黑 Light" panose="020B0502040204020203" charset="-122"/>
                <a:ea typeface="微软雅黑 Light" panose="020B0502040204020203" charset="-122"/>
                <a:cs typeface="微软雅黑 Light" panose="020B0502040204020203" charset="-122"/>
              </a:rPr>
              <a:t>#</a:t>
            </a:r>
            <a:r>
              <a:rPr lang="zh-CN" altLang="en-US" sz="2800" dirty="0">
                <a:latin typeface="微软雅黑 Light" panose="020B0502040204020203" charset="-122"/>
                <a:ea typeface="微软雅黑 Light" panose="020B0502040204020203" charset="-122"/>
                <a:cs typeface="微软雅黑 Light" panose="020B0502040204020203" charset="-122"/>
              </a:rPr>
              <a:t>步骤</a:t>
            </a:r>
            <a:r>
              <a:rPr lang="en-US" altLang="zh-CN" sz="2800" dirty="0">
                <a:latin typeface="微软雅黑 Light" panose="020B0502040204020203" charset="-122"/>
                <a:ea typeface="微软雅黑 Light" panose="020B0502040204020203" charset="-122"/>
                <a:cs typeface="微软雅黑 Light" panose="020B0502040204020203" charset="-122"/>
              </a:rPr>
              <a:t>5</a:t>
            </a:r>
            <a:r>
              <a:rPr lang="zh-CN" altLang="en-US" sz="2800" dirty="0">
                <a:latin typeface="微软雅黑 Light" panose="020B0502040204020203" charset="-122"/>
                <a:ea typeface="微软雅黑 Light" panose="020B0502040204020203" charset="-122"/>
                <a:cs typeface="微软雅黑 Light" panose="020B0502040204020203" charset="-122"/>
              </a:rPr>
              <a:t>：优化决策树，</a:t>
            </a:r>
            <a:r>
              <a:rPr lang="zh-CN" altLang="en-US" sz="2800" dirty="0">
                <a:solidFill>
                  <a:srgbClr val="FF0000"/>
                </a:solidFill>
                <a:latin typeface="微软雅黑 Light" panose="020B0502040204020203" charset="-122"/>
                <a:ea typeface="微软雅黑 Light" panose="020B0502040204020203" charset="-122"/>
                <a:cs typeface="微软雅黑 Light" panose="020B0502040204020203" charset="-122"/>
              </a:rPr>
              <a:t>预剪枝</a:t>
            </a:r>
            <a:r>
              <a:rPr lang="zh-CN" altLang="en-US" sz="2800" dirty="0">
                <a:latin typeface="微软雅黑 Light" panose="020B0502040204020203" charset="-122"/>
                <a:ea typeface="微软雅黑 Light" panose="020B0502040204020203" charset="-122"/>
                <a:cs typeface="微软雅黑 Light" panose="020B0502040204020203" charset="-122"/>
              </a:rPr>
              <a:t>，限制深度。这会降低训练分数，但可以提高测试精度</a:t>
            </a:r>
            <a:endParaRPr lang="zh-CN" altLang="en-US" sz="2800" dirty="0">
              <a:latin typeface="微软雅黑 Light" panose="020B0502040204020203" charset="-122"/>
              <a:ea typeface="微软雅黑 Light" panose="020B0502040204020203" charset="-122"/>
              <a:cs typeface="微软雅黑 Light" panose="020B0502040204020203" charset="-122"/>
            </a:endParaRPr>
          </a:p>
          <a:p>
            <a:pPr marL="0" indent="0" eaLnBrk="1" hangingPunct="1">
              <a:spcBef>
                <a:spcPts val="600"/>
              </a:spcBef>
              <a:spcAft>
                <a:spcPts val="600"/>
              </a:spcAft>
              <a:buSzPct val="100000"/>
              <a:buNone/>
            </a:pPr>
            <a:r>
              <a:rPr lang="en-US" altLang="zh-CN" sz="2800" dirty="0">
                <a:latin typeface="微软雅黑 Light" panose="020B0502040204020203" charset="-122"/>
                <a:ea typeface="微软雅黑 Light" panose="020B0502040204020203" charset="-122"/>
                <a:cs typeface="微软雅黑 Light" panose="020B0502040204020203" charset="-122"/>
              </a:rPr>
              <a:t>tree = </a:t>
            </a:r>
            <a:r>
              <a:rPr lang="en-US" altLang="zh-CN" sz="2800" dirty="0" err="1">
                <a:latin typeface="微软雅黑 Light" panose="020B0502040204020203" charset="-122"/>
                <a:ea typeface="微软雅黑 Light" panose="020B0502040204020203" charset="-122"/>
                <a:cs typeface="微软雅黑 Light" panose="020B0502040204020203" charset="-122"/>
              </a:rPr>
              <a:t>DecisionTreeClassifier</a:t>
            </a:r>
            <a:r>
              <a:rPr lang="en-US" altLang="zh-CN" sz="2800" dirty="0">
                <a:latin typeface="微软雅黑 Light" panose="020B0502040204020203" charset="-122"/>
                <a:ea typeface="微软雅黑 Light" panose="020B0502040204020203" charset="-122"/>
                <a:cs typeface="微软雅黑 Light" panose="020B0502040204020203" charset="-122"/>
              </a:rPr>
              <a:t>(</a:t>
            </a:r>
            <a:r>
              <a:rPr lang="en-US" altLang="zh-CN" sz="2800" dirty="0" err="1">
                <a:solidFill>
                  <a:srgbClr val="FF0000"/>
                </a:solidFill>
                <a:latin typeface="微软雅黑 Light" panose="020B0502040204020203" charset="-122"/>
                <a:ea typeface="微软雅黑 Light" panose="020B0502040204020203" charset="-122"/>
                <a:cs typeface="微软雅黑 Light" panose="020B0502040204020203" charset="-122"/>
              </a:rPr>
              <a:t>max_depth</a:t>
            </a:r>
            <a:r>
              <a:rPr lang="en-US" altLang="zh-CN" sz="2800" dirty="0">
                <a:solidFill>
                  <a:srgbClr val="FF0000"/>
                </a:solidFill>
                <a:latin typeface="微软雅黑 Light" panose="020B0502040204020203" charset="-122"/>
                <a:ea typeface="微软雅黑 Light" panose="020B0502040204020203" charset="-122"/>
                <a:cs typeface="微软雅黑 Light" panose="020B0502040204020203" charset="-122"/>
              </a:rPr>
              <a:t>=4</a:t>
            </a:r>
            <a:r>
              <a:rPr lang="en-US" altLang="zh-CN" sz="2800" dirty="0">
                <a:latin typeface="微软雅黑 Light" panose="020B0502040204020203" charset="-122"/>
                <a:ea typeface="微软雅黑 Light" panose="020B0502040204020203" charset="-122"/>
                <a:cs typeface="微软雅黑 Light" panose="020B0502040204020203" charset="-122"/>
              </a:rPr>
              <a:t>, \</a:t>
            </a:r>
            <a:endParaRPr lang="en-US" altLang="zh-CN" sz="2800" dirty="0">
              <a:latin typeface="微软雅黑 Light" panose="020B0502040204020203" charset="-122"/>
              <a:ea typeface="微软雅黑 Light" panose="020B0502040204020203" charset="-122"/>
              <a:cs typeface="微软雅黑 Light" panose="020B0502040204020203" charset="-122"/>
            </a:endParaRPr>
          </a:p>
          <a:p>
            <a:pPr marL="0" indent="0" eaLnBrk="1" hangingPunct="1">
              <a:spcBef>
                <a:spcPts val="600"/>
              </a:spcBef>
              <a:spcAft>
                <a:spcPts val="600"/>
              </a:spcAft>
              <a:buSzPct val="100000"/>
              <a:buNone/>
            </a:pPr>
            <a:r>
              <a:rPr lang="en-US" altLang="zh-CN" sz="2800" dirty="0">
                <a:latin typeface="微软雅黑 Light" panose="020B0502040204020203" charset="-122"/>
                <a:ea typeface="微软雅黑 Light" panose="020B0502040204020203" charset="-122"/>
                <a:cs typeface="微软雅黑 Light" panose="020B0502040204020203" charset="-122"/>
              </a:rPr>
              <a:t>					</a:t>
            </a:r>
            <a:r>
              <a:rPr lang="en-US" altLang="zh-CN" sz="2800" dirty="0" err="1">
                <a:latin typeface="微软雅黑 Light" panose="020B0502040204020203" charset="-122"/>
                <a:ea typeface="微软雅黑 Light" panose="020B0502040204020203" charset="-122"/>
                <a:cs typeface="微软雅黑 Light" panose="020B0502040204020203" charset="-122"/>
              </a:rPr>
              <a:t>random_state</a:t>
            </a:r>
            <a:r>
              <a:rPr lang="en-US" altLang="zh-CN" sz="2800" dirty="0">
                <a:latin typeface="微软雅黑 Light" panose="020B0502040204020203" charset="-122"/>
                <a:ea typeface="微软雅黑 Light" panose="020B0502040204020203" charset="-122"/>
                <a:cs typeface="微软雅黑 Light" panose="020B0502040204020203" charset="-122"/>
              </a:rPr>
              <a:t>=0)</a:t>
            </a:r>
            <a:endParaRPr lang="en-US" altLang="zh-CN" sz="2800" dirty="0">
              <a:latin typeface="微软雅黑 Light" panose="020B0502040204020203" charset="-122"/>
              <a:ea typeface="微软雅黑 Light" panose="020B0502040204020203" charset="-122"/>
              <a:cs typeface="微软雅黑 Light" panose="020B0502040204020203" charset="-122"/>
            </a:endParaRPr>
          </a:p>
          <a:p>
            <a:pPr marL="0" indent="0" eaLnBrk="1" hangingPunct="1">
              <a:spcBef>
                <a:spcPts val="600"/>
              </a:spcBef>
              <a:spcAft>
                <a:spcPts val="600"/>
              </a:spcAft>
              <a:buSzPct val="100000"/>
              <a:buNone/>
            </a:pPr>
            <a:r>
              <a:rPr lang="fr-FR" altLang="zh-CN" sz="2800" dirty="0">
                <a:latin typeface="微软雅黑 Light" panose="020B0502040204020203" charset="-122"/>
                <a:ea typeface="微软雅黑 Light" panose="020B0502040204020203" charset="-122"/>
                <a:cs typeface="微软雅黑 Light" panose="020B0502040204020203" charset="-122"/>
              </a:rPr>
              <a:t>tree.fit(X_train, y_train)</a:t>
            </a:r>
            <a:endParaRPr lang="en-GB" altLang="zh-CN" sz="2800" dirty="0">
              <a:latin typeface="微软雅黑 Light" panose="020B0502040204020203" charset="-122"/>
              <a:ea typeface="微软雅黑 Light" panose="020B0502040204020203" charset="-122"/>
              <a:cs typeface="微软雅黑 Light" panose="020B0502040204020203" charset="-122"/>
            </a:endParaRPr>
          </a:p>
          <a:p>
            <a:pPr marL="0" indent="0" eaLnBrk="1" hangingPunct="1">
              <a:spcBef>
                <a:spcPts val="600"/>
              </a:spcBef>
              <a:spcAft>
                <a:spcPts val="600"/>
              </a:spcAft>
              <a:buSzPct val="100000"/>
              <a:buNone/>
            </a:pPr>
            <a:endParaRPr lang="en-US" altLang="ja-JP" sz="2800" dirty="0">
              <a:latin typeface="微软雅黑 Light" panose="020B0502040204020203" charset="-122"/>
              <a:ea typeface="微软雅黑 Light" panose="020B0502040204020203" charset="-122"/>
              <a:cs typeface="微软雅黑 Light" panose="020B0502040204020203" charset="-122"/>
            </a:endParaRPr>
          </a:p>
          <a:p>
            <a:pPr marL="0" indent="0" eaLnBrk="1" hangingPunct="1">
              <a:spcBef>
                <a:spcPts val="600"/>
              </a:spcBef>
              <a:spcAft>
                <a:spcPts val="600"/>
              </a:spcAft>
              <a:buSzPct val="100000"/>
              <a:buNone/>
            </a:pPr>
            <a:r>
              <a:rPr lang="en-US" altLang="ja-JP" sz="2800" dirty="0">
                <a:latin typeface="微软雅黑 Light" panose="020B0502040204020203" charset="-122"/>
                <a:ea typeface="微软雅黑 Light" panose="020B0502040204020203" charset="-122"/>
                <a:cs typeface="微软雅黑 Light" panose="020B0502040204020203" charset="-122"/>
              </a:rPr>
              <a:t>#</a:t>
            </a:r>
            <a:r>
              <a:rPr lang="zh-CN" altLang="en-US" sz="2800" dirty="0">
                <a:latin typeface="微软雅黑 Light" panose="020B0502040204020203" charset="-122"/>
                <a:ea typeface="微软雅黑 Light" panose="020B0502040204020203" charset="-122"/>
                <a:cs typeface="微软雅黑 Light" panose="020B0502040204020203" charset="-122"/>
              </a:rPr>
              <a:t>步骤</a:t>
            </a:r>
            <a:r>
              <a:rPr lang="en-US" altLang="zh-CN" sz="2800" dirty="0">
                <a:latin typeface="微软雅黑 Light" panose="020B0502040204020203" charset="-122"/>
                <a:ea typeface="微软雅黑 Light" panose="020B0502040204020203" charset="-122"/>
                <a:cs typeface="微软雅黑 Light" panose="020B0502040204020203" charset="-122"/>
              </a:rPr>
              <a:t>6</a:t>
            </a:r>
            <a:r>
              <a:rPr lang="zh-CN" altLang="en-US" sz="2800" dirty="0">
                <a:latin typeface="微软雅黑 Light" panose="020B0502040204020203" charset="-122"/>
                <a:ea typeface="微软雅黑 Light" panose="020B0502040204020203" charset="-122"/>
                <a:cs typeface="微软雅黑 Light" panose="020B0502040204020203" charset="-122"/>
              </a:rPr>
              <a:t>：再次检验学习成果</a:t>
            </a:r>
            <a:r>
              <a:rPr lang="en-US" altLang="zh-CN" sz="2800" dirty="0">
                <a:latin typeface="微软雅黑 Light" panose="020B0502040204020203" charset="-122"/>
                <a:ea typeface="微软雅黑 Light" panose="020B0502040204020203" charset="-122"/>
                <a:cs typeface="微软雅黑 Light" panose="020B0502040204020203" charset="-122"/>
              </a:rPr>
              <a:t>(0.988</a:t>
            </a:r>
            <a:r>
              <a:rPr lang="zh-CN" altLang="en-US" sz="2800" dirty="0">
                <a:latin typeface="微软雅黑 Light" panose="020B0502040204020203" charset="-122"/>
                <a:ea typeface="微软雅黑 Light" panose="020B0502040204020203" charset="-122"/>
                <a:cs typeface="微软雅黑 Light" panose="020B0502040204020203" charset="-122"/>
              </a:rPr>
              <a:t>，</a:t>
            </a:r>
            <a:r>
              <a:rPr lang="en-US" altLang="zh-CN" sz="2800" dirty="0">
                <a:latin typeface="微软雅黑 Light" panose="020B0502040204020203" charset="-122"/>
                <a:ea typeface="微软雅黑 Light" panose="020B0502040204020203" charset="-122"/>
                <a:cs typeface="微软雅黑 Light" panose="020B0502040204020203" charset="-122"/>
              </a:rPr>
              <a:t>0.951)</a:t>
            </a:r>
            <a:r>
              <a:rPr lang="zh-CN" altLang="en-US" sz="2800" dirty="0">
                <a:latin typeface="微软雅黑 Light" panose="020B0502040204020203" charset="-122"/>
                <a:ea typeface="微软雅黑 Light" panose="020B0502040204020203" charset="-122"/>
                <a:cs typeface="微软雅黑 Light" panose="020B0502040204020203" charset="-122"/>
              </a:rPr>
              <a:t> ，仍存在过拟合，有所改善</a:t>
            </a:r>
            <a:endParaRPr lang="ja-JP" altLang="en-US" sz="2800" dirty="0">
              <a:latin typeface="微软雅黑 Light" panose="020B0502040204020203" charset="-122"/>
              <a:ea typeface="微软雅黑 Light" panose="020B0502040204020203" charset="-122"/>
              <a:cs typeface="微软雅黑 Light" panose="020B0502040204020203" charset="-122"/>
            </a:endParaRPr>
          </a:p>
          <a:p>
            <a:pPr marL="0" indent="0" eaLnBrk="1" hangingPunct="1">
              <a:spcBef>
                <a:spcPts val="600"/>
              </a:spcBef>
              <a:spcAft>
                <a:spcPts val="600"/>
              </a:spcAft>
              <a:buSzPct val="100000"/>
              <a:buNone/>
            </a:pPr>
            <a:r>
              <a:rPr lang="en-US" altLang="zh-CN" sz="2800" dirty="0" err="1">
                <a:latin typeface="微软雅黑 Light" panose="020B0502040204020203" charset="-122"/>
                <a:ea typeface="微软雅黑 Light" panose="020B0502040204020203" charset="-122"/>
                <a:cs typeface="微软雅黑 Light" panose="020B0502040204020203" charset="-122"/>
              </a:rPr>
              <a:t>tree.score</a:t>
            </a:r>
            <a:r>
              <a:rPr lang="en-US" altLang="zh-CN" sz="2800" dirty="0">
                <a:latin typeface="微软雅黑 Light" panose="020B0502040204020203" charset="-122"/>
                <a:ea typeface="微软雅黑 Light" panose="020B0502040204020203" charset="-122"/>
                <a:cs typeface="微软雅黑 Light" panose="020B0502040204020203" charset="-122"/>
              </a:rPr>
              <a:t>(</a:t>
            </a:r>
            <a:r>
              <a:rPr lang="en-US" altLang="zh-CN" sz="2800" dirty="0" err="1">
                <a:latin typeface="微软雅黑 Light" panose="020B0502040204020203" charset="-122"/>
                <a:ea typeface="微软雅黑 Light" panose="020B0502040204020203" charset="-122"/>
                <a:cs typeface="微软雅黑 Light" panose="020B0502040204020203" charset="-122"/>
              </a:rPr>
              <a:t>X_train</a:t>
            </a:r>
            <a:r>
              <a:rPr lang="en-US" altLang="zh-CN" sz="2800" dirty="0">
                <a:latin typeface="微软雅黑 Light" panose="020B0502040204020203" charset="-122"/>
                <a:ea typeface="微软雅黑 Light" panose="020B0502040204020203" charset="-122"/>
                <a:cs typeface="微软雅黑 Light" panose="020B0502040204020203" charset="-122"/>
              </a:rPr>
              <a:t>, </a:t>
            </a:r>
            <a:r>
              <a:rPr lang="en-US" altLang="zh-CN" sz="2800" dirty="0" err="1">
                <a:latin typeface="微软雅黑 Light" panose="020B0502040204020203" charset="-122"/>
                <a:ea typeface="微软雅黑 Light" panose="020B0502040204020203" charset="-122"/>
                <a:cs typeface="微软雅黑 Light" panose="020B0502040204020203" charset="-122"/>
              </a:rPr>
              <a:t>y_train</a:t>
            </a:r>
            <a:r>
              <a:rPr lang="en-US" altLang="zh-CN" sz="2800" dirty="0">
                <a:latin typeface="微软雅黑 Light" panose="020B0502040204020203" charset="-122"/>
                <a:ea typeface="微软雅黑 Light" panose="020B0502040204020203" charset="-122"/>
                <a:cs typeface="微软雅黑 Light" panose="020B0502040204020203" charset="-122"/>
              </a:rPr>
              <a:t>)</a:t>
            </a:r>
            <a:endParaRPr lang="en-US" altLang="zh-CN" sz="2800" dirty="0">
              <a:latin typeface="微软雅黑 Light" panose="020B0502040204020203" charset="-122"/>
              <a:ea typeface="微软雅黑 Light" panose="020B0502040204020203" charset="-122"/>
              <a:cs typeface="微软雅黑 Light" panose="020B0502040204020203" charset="-122"/>
            </a:endParaRPr>
          </a:p>
          <a:p>
            <a:pPr marL="0" indent="0" eaLnBrk="1" hangingPunct="1">
              <a:spcBef>
                <a:spcPts val="600"/>
              </a:spcBef>
              <a:spcAft>
                <a:spcPts val="600"/>
              </a:spcAft>
              <a:buSzPct val="100000"/>
              <a:buNone/>
            </a:pPr>
            <a:r>
              <a:rPr lang="en-US" altLang="zh-CN" sz="2800" dirty="0" err="1">
                <a:latin typeface="微软雅黑 Light" panose="020B0502040204020203" charset="-122"/>
                <a:ea typeface="微软雅黑 Light" panose="020B0502040204020203" charset="-122"/>
                <a:cs typeface="微软雅黑 Light" panose="020B0502040204020203" charset="-122"/>
              </a:rPr>
              <a:t>tree.score</a:t>
            </a:r>
            <a:r>
              <a:rPr lang="en-US" altLang="zh-CN" sz="2800" dirty="0">
                <a:latin typeface="微软雅黑 Light" panose="020B0502040204020203" charset="-122"/>
                <a:ea typeface="微软雅黑 Light" panose="020B0502040204020203" charset="-122"/>
                <a:cs typeface="微软雅黑 Light" panose="020B0502040204020203" charset="-122"/>
              </a:rPr>
              <a:t>(</a:t>
            </a:r>
            <a:r>
              <a:rPr lang="en-US" altLang="zh-CN" sz="2800" dirty="0" err="1">
                <a:latin typeface="微软雅黑 Light" panose="020B0502040204020203" charset="-122"/>
                <a:ea typeface="微软雅黑 Light" panose="020B0502040204020203" charset="-122"/>
                <a:cs typeface="微软雅黑 Light" panose="020B0502040204020203" charset="-122"/>
              </a:rPr>
              <a:t>X_test</a:t>
            </a:r>
            <a:r>
              <a:rPr lang="en-US" altLang="zh-CN" sz="2800" dirty="0">
                <a:latin typeface="微软雅黑 Light" panose="020B0502040204020203" charset="-122"/>
                <a:ea typeface="微软雅黑 Light" panose="020B0502040204020203" charset="-122"/>
                <a:cs typeface="微软雅黑 Light" panose="020B0502040204020203" charset="-122"/>
              </a:rPr>
              <a:t>, </a:t>
            </a:r>
            <a:r>
              <a:rPr lang="en-US" altLang="zh-CN" sz="2800" dirty="0" err="1">
                <a:latin typeface="微软雅黑 Light" panose="020B0502040204020203" charset="-122"/>
                <a:ea typeface="微软雅黑 Light" panose="020B0502040204020203" charset="-122"/>
                <a:cs typeface="微软雅黑 Light" panose="020B0502040204020203" charset="-122"/>
              </a:rPr>
              <a:t>y_test</a:t>
            </a:r>
            <a:r>
              <a:rPr lang="en-US" altLang="zh-CN" sz="2800" dirty="0">
                <a:latin typeface="微软雅黑 Light" panose="020B0502040204020203" charset="-122"/>
                <a:ea typeface="微软雅黑 Light" panose="020B0502040204020203" charset="-122"/>
                <a:cs typeface="微软雅黑 Light" panose="020B0502040204020203" charset="-122"/>
              </a:rPr>
              <a:t>)</a:t>
            </a:r>
            <a:endParaRPr lang="en-US" altLang="zh-CN" sz="2800" dirty="0">
              <a:latin typeface="微软雅黑 Light" panose="020B0502040204020203" charset="-122"/>
              <a:ea typeface="微软雅黑 Light" panose="020B0502040204020203" charset="-122"/>
              <a:cs typeface="微软雅黑 Light" panose="020B0502040204020203" charset="-122"/>
            </a:endParaRPr>
          </a:p>
        </p:txBody>
      </p:sp>
      <p:sp>
        <p:nvSpPr>
          <p:cNvPr id="5122" name="Rectangle 2"/>
          <p:cNvSpPr>
            <a:spLocks noGrp="1" noChangeArrowheads="1"/>
          </p:cNvSpPr>
          <p:nvPr>
            <p:ph type="title"/>
          </p:nvPr>
        </p:nvSpPr>
        <p:spPr/>
        <p:txBody>
          <a:bodyPr>
            <a:normAutofit/>
          </a:bodyPr>
          <a:lstStyle/>
          <a:p>
            <a:pPr eaLnBrk="1" fontAlgn="auto" hangingPunct="1">
              <a:spcAft>
                <a:spcPts val="0"/>
              </a:spcAft>
              <a:defRPr/>
            </a:pPr>
            <a:r>
              <a:rPr lang="zh-CN" altLang="en-US" sz="4000" dirty="0">
                <a:solidFill>
                  <a:schemeClr val="tx1"/>
                </a:solidFill>
                <a:latin typeface="微软雅黑 Light" panose="020B0502040204020203" charset="-122"/>
                <a:ea typeface="微软雅黑 Light" panose="020B0502040204020203" charset="-122"/>
                <a:cs typeface="微软雅黑 Light" panose="020B0502040204020203" charset="-122"/>
              </a:rPr>
              <a:t>决策树模型分类案例 </a:t>
            </a:r>
            <a:r>
              <a:rPr lang="en-US" altLang="zh-CN" sz="4000" dirty="0">
                <a:solidFill>
                  <a:schemeClr val="tx1"/>
                </a:solidFill>
                <a:latin typeface="微软雅黑 Light" panose="020B0502040204020203" charset="-122"/>
                <a:ea typeface="微软雅黑 Light" panose="020B0502040204020203" charset="-122"/>
                <a:cs typeface="微软雅黑 Light" panose="020B0502040204020203" charset="-122"/>
              </a:rPr>
              <a:t>– </a:t>
            </a:r>
            <a:r>
              <a:rPr lang="zh-CN" altLang="en-US" sz="4000" dirty="0">
                <a:solidFill>
                  <a:schemeClr val="tx1"/>
                </a:solidFill>
                <a:latin typeface="微软雅黑 Light" panose="020B0502040204020203" charset="-122"/>
                <a:ea typeface="微软雅黑 Light" panose="020B0502040204020203" charset="-122"/>
                <a:cs typeface="微软雅黑 Light" panose="020B0502040204020203" charset="-122"/>
              </a:rPr>
              <a:t>癌症诊断</a:t>
            </a:r>
            <a:endParaRPr lang="en-US" sz="4000" dirty="0">
              <a:solidFill>
                <a:srgbClr val="FF0000"/>
              </a:solidFill>
              <a:latin typeface="微软雅黑 Light" panose="020B0502040204020203" charset="-122"/>
              <a:ea typeface="微软雅黑 Light" panose="020B0502040204020203" charset="-122"/>
              <a:cs typeface="微软雅黑 Light" panose="020B0502040204020203" charset="-122"/>
            </a:endParaRPr>
          </a:p>
        </p:txBody>
      </p:sp>
    </p:spTree>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9459" name="Rectangle 3"/>
          <p:cNvSpPr>
            <a:spLocks noGrp="1" noChangeArrowheads="1"/>
          </p:cNvSpPr>
          <p:nvPr>
            <p:ph idx="1"/>
          </p:nvPr>
        </p:nvSpPr>
        <p:spPr>
          <a:xfrm>
            <a:off x="533400" y="1295400"/>
            <a:ext cx="7818120" cy="5113655"/>
          </a:xfrm>
        </p:spPr>
        <p:txBody>
          <a:bodyPr/>
          <a:lstStyle/>
          <a:p>
            <a:pPr marL="457200" indent="-457200" eaLnBrk="1" hangingPunct="1">
              <a:spcBef>
                <a:spcPts val="600"/>
              </a:spcBef>
              <a:spcAft>
                <a:spcPts val="600"/>
              </a:spcAft>
              <a:buSzPct val="100000"/>
              <a:buFont typeface="Wingdings" panose="05000000000000000000" pitchFamily="2" charset="2"/>
              <a:buChar char="u"/>
            </a:pPr>
            <a:r>
              <a:rPr lang="zh-CN" altLang="en-US" sz="2400" dirty="0">
                <a:solidFill>
                  <a:srgbClr val="FF0000"/>
                </a:solidFill>
                <a:latin typeface="微软雅黑 Light" panose="020B0502040204020203" charset="-122"/>
                <a:ea typeface="微软雅黑 Light" panose="020B0502040204020203" charset="-122"/>
                <a:cs typeface="微软雅黑 Light" panose="020B0502040204020203" charset="-122"/>
              </a:rPr>
              <a:t>哪些特征对于树的决策过程比较重要</a:t>
            </a:r>
            <a:r>
              <a:rPr lang="zh-CN" altLang="en-US" sz="2400" dirty="0">
                <a:latin typeface="微软雅黑 Light" panose="020B0502040204020203" charset="-122"/>
                <a:ea typeface="微软雅黑 Light" panose="020B0502040204020203" charset="-122"/>
                <a:cs typeface="微软雅黑 Light" panose="020B0502040204020203" charset="-122"/>
              </a:rPr>
              <a:t>？</a:t>
            </a:r>
            <a:endParaRPr lang="zh-CN" altLang="en-US" sz="2400" dirty="0">
              <a:latin typeface="微软雅黑 Light" panose="020B0502040204020203" charset="-122"/>
              <a:ea typeface="微软雅黑 Light" panose="020B0502040204020203" charset="-122"/>
              <a:cs typeface="微软雅黑 Light" panose="020B0502040204020203" charset="-122"/>
            </a:endParaRPr>
          </a:p>
          <a:p>
            <a:pPr marL="0" indent="0" eaLnBrk="1" hangingPunct="1">
              <a:spcBef>
                <a:spcPts val="600"/>
              </a:spcBef>
              <a:spcAft>
                <a:spcPts val="600"/>
              </a:spcAft>
              <a:buSzPct val="100000"/>
              <a:buNone/>
            </a:pPr>
            <a:r>
              <a:rPr lang="en-US" altLang="ja-JP" sz="2400" dirty="0">
                <a:latin typeface="微软雅黑 Light" panose="020B0502040204020203" charset="-122"/>
                <a:ea typeface="微软雅黑 Light" panose="020B0502040204020203" charset="-122"/>
                <a:cs typeface="微软雅黑 Light" panose="020B0502040204020203" charset="-122"/>
              </a:rPr>
              <a:t>#</a:t>
            </a:r>
            <a:r>
              <a:rPr lang="zh-CN" altLang="en-US" sz="2400" dirty="0">
                <a:latin typeface="微软雅黑 Light" panose="020B0502040204020203" charset="-122"/>
                <a:ea typeface="微软雅黑 Light" panose="020B0502040204020203" charset="-122"/>
                <a:cs typeface="微软雅黑 Light" panose="020B0502040204020203" charset="-122"/>
              </a:rPr>
              <a:t>决策</a:t>
            </a:r>
            <a:r>
              <a:rPr lang="ja-JP" altLang="en-US" sz="2400" dirty="0">
                <a:latin typeface="微软雅黑 Light" panose="020B0502040204020203" charset="-122"/>
                <a:ea typeface="微软雅黑 Light" panose="020B0502040204020203" charset="-122"/>
                <a:cs typeface="微软雅黑 Light" panose="020B0502040204020203" charset="-122"/>
              </a:rPr>
              <a:t>树的特征重要性</a:t>
            </a:r>
            <a:r>
              <a:rPr lang="zh-CN" altLang="en-US" sz="2400" dirty="0">
                <a:latin typeface="微软雅黑 Light" panose="020B0502040204020203" charset="-122"/>
                <a:ea typeface="微软雅黑 Light" panose="020B0502040204020203" charset="-122"/>
                <a:cs typeface="微软雅黑 Light" panose="020B0502040204020203" charset="-122"/>
              </a:rPr>
              <a:t>：将</a:t>
            </a:r>
            <a:r>
              <a:rPr lang="zh-CN" altLang="en-US" sz="2400" dirty="0">
                <a:solidFill>
                  <a:srgbClr val="00B0F0"/>
                </a:solidFill>
                <a:latin typeface="微软雅黑 Light" panose="020B0502040204020203" charset="-122"/>
                <a:ea typeface="微软雅黑 Light" panose="020B0502040204020203" charset="-122"/>
                <a:cs typeface="微软雅黑 Light" panose="020B0502040204020203" charset="-122"/>
              </a:rPr>
              <a:t>系数非</a:t>
            </a:r>
            <a:r>
              <a:rPr lang="en-US" altLang="zh-CN" sz="2400" dirty="0">
                <a:solidFill>
                  <a:srgbClr val="00B0F0"/>
                </a:solidFill>
                <a:latin typeface="微软雅黑 Light" panose="020B0502040204020203" charset="-122"/>
                <a:ea typeface="微软雅黑 Light" panose="020B0502040204020203" charset="-122"/>
                <a:cs typeface="微软雅黑 Light" panose="020B0502040204020203" charset="-122"/>
              </a:rPr>
              <a:t>0</a:t>
            </a:r>
            <a:r>
              <a:rPr lang="zh-CN" altLang="en-US" sz="2400" dirty="0">
                <a:solidFill>
                  <a:srgbClr val="00B0F0"/>
                </a:solidFill>
                <a:latin typeface="微软雅黑 Light" panose="020B0502040204020203" charset="-122"/>
                <a:ea typeface="微软雅黑 Light" panose="020B0502040204020203" charset="-122"/>
                <a:cs typeface="微软雅黑 Light" panose="020B0502040204020203" charset="-122"/>
              </a:rPr>
              <a:t>的所有特征</a:t>
            </a:r>
            <a:r>
              <a:rPr lang="zh-CN" altLang="en-US" sz="2400" dirty="0">
                <a:latin typeface="微软雅黑 Light" panose="020B0502040204020203" charset="-122"/>
                <a:ea typeface="微软雅黑 Light" panose="020B0502040204020203" charset="-122"/>
                <a:cs typeface="微软雅黑 Light" panose="020B0502040204020203" charset="-122"/>
              </a:rPr>
              <a:t>放入列表</a:t>
            </a:r>
            <a:r>
              <a:rPr lang="en-US" altLang="zh-CN" sz="2400" dirty="0" err="1">
                <a:latin typeface="微软雅黑 Light" panose="020B0502040204020203" charset="-122"/>
                <a:ea typeface="微软雅黑 Light" panose="020B0502040204020203" charset="-122"/>
                <a:cs typeface="微软雅黑 Light" panose="020B0502040204020203" charset="-122"/>
              </a:rPr>
              <a:t>featurelist</a:t>
            </a:r>
            <a:r>
              <a:rPr lang="zh-CN" altLang="en-US" sz="2400" dirty="0">
                <a:latin typeface="微软雅黑 Light" panose="020B0502040204020203" charset="-122"/>
                <a:ea typeface="微软雅黑 Light" panose="020B0502040204020203" charset="-122"/>
                <a:cs typeface="微软雅黑 Light" panose="020B0502040204020203" charset="-122"/>
              </a:rPr>
              <a:t>中比较</a:t>
            </a:r>
            <a:endParaRPr lang="ja-JP" altLang="en-US" sz="2400" dirty="0">
              <a:latin typeface="微软雅黑 Light" panose="020B0502040204020203" charset="-122"/>
              <a:ea typeface="微软雅黑 Light" panose="020B0502040204020203" charset="-122"/>
              <a:cs typeface="微软雅黑 Light" panose="020B0502040204020203" charset="-122"/>
            </a:endParaRPr>
          </a:p>
          <a:p>
            <a:pPr marL="0" indent="0" eaLnBrk="1" hangingPunct="1">
              <a:spcBef>
                <a:spcPts val="600"/>
              </a:spcBef>
              <a:spcAft>
                <a:spcPts val="600"/>
              </a:spcAft>
              <a:buSzPct val="100000"/>
              <a:buNone/>
            </a:pPr>
            <a:r>
              <a:rPr lang="en-US" altLang="zh-CN" sz="2400" dirty="0" err="1">
                <a:latin typeface="微软雅黑 Light" panose="020B0502040204020203" charset="-122"/>
                <a:ea typeface="微软雅黑 Light" panose="020B0502040204020203" charset="-122"/>
                <a:cs typeface="微软雅黑 Light" panose="020B0502040204020203" charset="-122"/>
              </a:rPr>
              <a:t>coef</a:t>
            </a:r>
            <a:r>
              <a:rPr lang="en-US" altLang="zh-CN" sz="2400" dirty="0">
                <a:latin typeface="微软雅黑 Light" panose="020B0502040204020203" charset="-122"/>
                <a:ea typeface="微软雅黑 Light" panose="020B0502040204020203" charset="-122"/>
                <a:cs typeface="微软雅黑 Light" panose="020B0502040204020203" charset="-122"/>
              </a:rPr>
              <a:t>=</a:t>
            </a:r>
            <a:r>
              <a:rPr lang="en-US" altLang="zh-CN" sz="2400" dirty="0" err="1">
                <a:latin typeface="微软雅黑 Light" panose="020B0502040204020203" charset="-122"/>
                <a:ea typeface="微软雅黑 Light" panose="020B0502040204020203" charset="-122"/>
                <a:cs typeface="微软雅黑 Light" panose="020B0502040204020203" charset="-122"/>
              </a:rPr>
              <a:t>tree.</a:t>
            </a:r>
            <a:r>
              <a:rPr lang="en-US" altLang="zh-CN" sz="2400" dirty="0" err="1">
                <a:solidFill>
                  <a:srgbClr val="FF0000"/>
                </a:solidFill>
                <a:latin typeface="微软雅黑 Light" panose="020B0502040204020203" charset="-122"/>
                <a:ea typeface="微软雅黑 Light" panose="020B0502040204020203" charset="-122"/>
                <a:cs typeface="微软雅黑 Light" panose="020B0502040204020203" charset="-122"/>
              </a:rPr>
              <a:t>feature_importances</a:t>
            </a:r>
            <a:r>
              <a:rPr lang="en-US" altLang="zh-CN" sz="2400" dirty="0">
                <a:solidFill>
                  <a:srgbClr val="FF0000"/>
                </a:solidFill>
                <a:latin typeface="微软雅黑 Light" panose="020B0502040204020203" charset="-122"/>
                <a:ea typeface="微软雅黑 Light" panose="020B0502040204020203" charset="-122"/>
                <a:cs typeface="微软雅黑 Light" panose="020B0502040204020203" charset="-122"/>
              </a:rPr>
              <a:t>_</a:t>
            </a:r>
            <a:endParaRPr lang="en-US" altLang="zh-CN" sz="2400" dirty="0">
              <a:solidFill>
                <a:srgbClr val="FF0000"/>
              </a:solidFill>
              <a:latin typeface="微软雅黑 Light" panose="020B0502040204020203" charset="-122"/>
              <a:ea typeface="微软雅黑 Light" panose="020B0502040204020203" charset="-122"/>
              <a:cs typeface="微软雅黑 Light" panose="020B0502040204020203" charset="-122"/>
            </a:endParaRPr>
          </a:p>
          <a:p>
            <a:pPr marL="0" indent="0" eaLnBrk="1" hangingPunct="1">
              <a:spcBef>
                <a:spcPts val="600"/>
              </a:spcBef>
              <a:spcAft>
                <a:spcPts val="600"/>
              </a:spcAft>
              <a:buSzPct val="100000"/>
              <a:buNone/>
            </a:pPr>
            <a:r>
              <a:rPr lang="en-US" altLang="zh-CN" sz="2400" dirty="0" err="1">
                <a:latin typeface="微软雅黑 Light" panose="020B0502040204020203" charset="-122"/>
                <a:ea typeface="微软雅黑 Light" panose="020B0502040204020203" charset="-122"/>
                <a:cs typeface="微软雅黑 Light" panose="020B0502040204020203" charset="-122"/>
              </a:rPr>
              <a:t>featurelist</a:t>
            </a:r>
            <a:r>
              <a:rPr lang="en-US" altLang="zh-CN" sz="2400" dirty="0">
                <a:latin typeface="微软雅黑 Light" panose="020B0502040204020203" charset="-122"/>
                <a:ea typeface="微软雅黑 Light" panose="020B0502040204020203" charset="-122"/>
                <a:cs typeface="微软雅黑 Light" panose="020B0502040204020203" charset="-122"/>
              </a:rPr>
              <a:t>=[]; </a:t>
            </a:r>
            <a:r>
              <a:rPr lang="en-US" altLang="zh-CN" sz="2400" dirty="0" err="1">
                <a:latin typeface="微软雅黑 Light" panose="020B0502040204020203" charset="-122"/>
                <a:ea typeface="微软雅黑 Light" panose="020B0502040204020203" charset="-122"/>
                <a:cs typeface="微软雅黑 Light" panose="020B0502040204020203" charset="-122"/>
              </a:rPr>
              <a:t>importancelist</a:t>
            </a:r>
            <a:r>
              <a:rPr lang="en-US" altLang="zh-CN" sz="2400" dirty="0">
                <a:latin typeface="微软雅黑 Light" panose="020B0502040204020203" charset="-122"/>
                <a:ea typeface="微软雅黑 Light" panose="020B0502040204020203" charset="-122"/>
                <a:cs typeface="微软雅黑 Light" panose="020B0502040204020203" charset="-122"/>
              </a:rPr>
              <a:t>=[]</a:t>
            </a:r>
            <a:endParaRPr lang="en-US" altLang="zh-CN" sz="2400" dirty="0">
              <a:latin typeface="微软雅黑 Light" panose="020B0502040204020203" charset="-122"/>
              <a:ea typeface="微软雅黑 Light" panose="020B0502040204020203" charset="-122"/>
              <a:cs typeface="微软雅黑 Light" panose="020B0502040204020203" charset="-122"/>
            </a:endParaRPr>
          </a:p>
          <a:p>
            <a:pPr marL="0" indent="0" eaLnBrk="1" hangingPunct="1">
              <a:spcBef>
                <a:spcPts val="600"/>
              </a:spcBef>
              <a:spcAft>
                <a:spcPts val="600"/>
              </a:spcAft>
              <a:buSzPct val="100000"/>
              <a:buNone/>
            </a:pPr>
            <a:r>
              <a:rPr lang="en-US" altLang="zh-CN" sz="2400" dirty="0">
                <a:latin typeface="微软雅黑 Light" panose="020B0502040204020203" charset="-122"/>
                <a:ea typeface="微软雅黑 Light" panose="020B0502040204020203" charset="-122"/>
                <a:cs typeface="微软雅黑 Light" panose="020B0502040204020203" charset="-122"/>
              </a:rPr>
              <a:t>for </a:t>
            </a:r>
            <a:r>
              <a:rPr lang="en-US" altLang="zh-CN" sz="2400" dirty="0" err="1">
                <a:latin typeface="微软雅黑 Light" panose="020B0502040204020203" charset="-122"/>
                <a:ea typeface="微软雅黑 Light" panose="020B0502040204020203" charset="-122"/>
                <a:cs typeface="微软雅黑 Light" panose="020B0502040204020203" charset="-122"/>
              </a:rPr>
              <a:t>i</a:t>
            </a:r>
            <a:r>
              <a:rPr lang="en-US" altLang="zh-CN" sz="2400" dirty="0">
                <a:latin typeface="微软雅黑 Light" panose="020B0502040204020203" charset="-122"/>
                <a:ea typeface="微软雅黑 Light" panose="020B0502040204020203" charset="-122"/>
                <a:cs typeface="微软雅黑 Light" panose="020B0502040204020203" charset="-122"/>
              </a:rPr>
              <a:t> in range(0,len(</a:t>
            </a:r>
            <a:r>
              <a:rPr lang="en-US" altLang="zh-CN" sz="2400" dirty="0" err="1">
                <a:latin typeface="微软雅黑 Light" panose="020B0502040204020203" charset="-122"/>
                <a:ea typeface="微软雅黑 Light" panose="020B0502040204020203" charset="-122"/>
                <a:cs typeface="微软雅黑 Light" panose="020B0502040204020203" charset="-122"/>
              </a:rPr>
              <a:t>coef</a:t>
            </a:r>
            <a:r>
              <a:rPr lang="en-US" altLang="zh-CN" sz="2400" dirty="0">
                <a:latin typeface="微软雅黑 Light" panose="020B0502040204020203" charset="-122"/>
                <a:ea typeface="微软雅黑 Light" panose="020B0502040204020203" charset="-122"/>
                <a:cs typeface="微软雅黑 Light" panose="020B0502040204020203" charset="-122"/>
              </a:rPr>
              <a:t>)):</a:t>
            </a:r>
            <a:endParaRPr lang="en-US" altLang="zh-CN" sz="2400" dirty="0">
              <a:latin typeface="微软雅黑 Light" panose="020B0502040204020203" charset="-122"/>
              <a:ea typeface="微软雅黑 Light" panose="020B0502040204020203" charset="-122"/>
              <a:cs typeface="微软雅黑 Light" panose="020B0502040204020203" charset="-122"/>
            </a:endParaRPr>
          </a:p>
          <a:p>
            <a:pPr marL="0" indent="0" eaLnBrk="1" hangingPunct="1">
              <a:spcBef>
                <a:spcPts val="600"/>
              </a:spcBef>
              <a:spcAft>
                <a:spcPts val="600"/>
              </a:spcAft>
              <a:buSzPct val="100000"/>
              <a:buNone/>
            </a:pPr>
            <a:r>
              <a:rPr lang="en-US" altLang="zh-CN" sz="2400" dirty="0">
                <a:latin typeface="微软雅黑 Light" panose="020B0502040204020203" charset="-122"/>
                <a:ea typeface="微软雅黑 Light" panose="020B0502040204020203" charset="-122"/>
                <a:cs typeface="微软雅黑 Light" panose="020B0502040204020203" charset="-122"/>
              </a:rPr>
              <a:t>    if </a:t>
            </a:r>
            <a:r>
              <a:rPr lang="en-US" altLang="zh-CN" sz="2400" dirty="0" err="1">
                <a:solidFill>
                  <a:srgbClr val="FF0000"/>
                </a:solidFill>
                <a:latin typeface="微软雅黑 Light" panose="020B0502040204020203" charset="-122"/>
                <a:ea typeface="微软雅黑 Light" panose="020B0502040204020203" charset="-122"/>
                <a:cs typeface="微软雅黑 Light" panose="020B0502040204020203" charset="-122"/>
              </a:rPr>
              <a:t>coef</a:t>
            </a:r>
            <a:r>
              <a:rPr lang="en-US" altLang="zh-CN" sz="2400" dirty="0">
                <a:solidFill>
                  <a:srgbClr val="FF0000"/>
                </a:solidFill>
                <a:latin typeface="微软雅黑 Light" panose="020B0502040204020203" charset="-122"/>
                <a:ea typeface="微软雅黑 Light" panose="020B0502040204020203" charset="-122"/>
                <a:cs typeface="微软雅黑 Light" panose="020B0502040204020203" charset="-122"/>
              </a:rPr>
              <a:t>[</a:t>
            </a:r>
            <a:r>
              <a:rPr lang="en-US" altLang="zh-CN" sz="2400" dirty="0" err="1">
                <a:solidFill>
                  <a:srgbClr val="FF0000"/>
                </a:solidFill>
                <a:latin typeface="微软雅黑 Light" panose="020B0502040204020203" charset="-122"/>
                <a:ea typeface="微软雅黑 Light" panose="020B0502040204020203" charset="-122"/>
                <a:cs typeface="微软雅黑 Light" panose="020B0502040204020203" charset="-122"/>
              </a:rPr>
              <a:t>i</a:t>
            </a:r>
            <a:r>
              <a:rPr lang="en-US" altLang="zh-CN" sz="2400" dirty="0">
                <a:solidFill>
                  <a:srgbClr val="FF0000"/>
                </a:solidFill>
                <a:latin typeface="微软雅黑 Light" panose="020B0502040204020203" charset="-122"/>
                <a:ea typeface="微软雅黑 Light" panose="020B0502040204020203" charset="-122"/>
                <a:cs typeface="微软雅黑 Light" panose="020B0502040204020203" charset="-122"/>
              </a:rPr>
              <a:t>] != 0</a:t>
            </a:r>
            <a:r>
              <a:rPr lang="en-US" altLang="zh-CN" sz="2400" dirty="0">
                <a:latin typeface="微软雅黑 Light" panose="020B0502040204020203" charset="-122"/>
                <a:ea typeface="微软雅黑 Light" panose="020B0502040204020203" charset="-122"/>
                <a:cs typeface="微软雅黑 Light" panose="020B0502040204020203" charset="-122"/>
              </a:rPr>
              <a:t>:</a:t>
            </a:r>
            <a:endParaRPr lang="en-US" altLang="zh-CN" sz="2400" dirty="0">
              <a:latin typeface="微软雅黑 Light" panose="020B0502040204020203" charset="-122"/>
              <a:ea typeface="微软雅黑 Light" panose="020B0502040204020203" charset="-122"/>
              <a:cs typeface="微软雅黑 Light" panose="020B0502040204020203" charset="-122"/>
            </a:endParaRPr>
          </a:p>
          <a:p>
            <a:pPr marL="0" indent="0" eaLnBrk="1" hangingPunct="1">
              <a:spcBef>
                <a:spcPts val="600"/>
              </a:spcBef>
              <a:spcAft>
                <a:spcPts val="600"/>
              </a:spcAft>
              <a:buSzPct val="100000"/>
              <a:buNone/>
            </a:pPr>
            <a:r>
              <a:rPr lang="en-US" altLang="zh-CN" sz="2400" dirty="0">
                <a:latin typeface="微软雅黑 Light" panose="020B0502040204020203" charset="-122"/>
                <a:ea typeface="微软雅黑 Light" panose="020B0502040204020203" charset="-122"/>
                <a:cs typeface="微软雅黑 Light" panose="020B0502040204020203" charset="-122"/>
              </a:rPr>
              <a:t>        </a:t>
            </a:r>
            <a:r>
              <a:rPr lang="en-US" altLang="zh-CN" sz="2400" dirty="0" err="1">
                <a:latin typeface="微软雅黑 Light" panose="020B0502040204020203" charset="-122"/>
                <a:ea typeface="微软雅黑 Light" panose="020B0502040204020203" charset="-122"/>
                <a:cs typeface="微软雅黑 Light" panose="020B0502040204020203" charset="-122"/>
              </a:rPr>
              <a:t>featurelist</a:t>
            </a:r>
            <a:r>
              <a:rPr lang="en-US" altLang="zh-CN" sz="2400" dirty="0">
                <a:latin typeface="微软雅黑 Light" panose="020B0502040204020203" charset="-122"/>
                <a:ea typeface="微软雅黑 Light" panose="020B0502040204020203" charset="-122"/>
                <a:cs typeface="微软雅黑 Light" panose="020B0502040204020203" charset="-122"/>
              </a:rPr>
              <a:t>=</a:t>
            </a:r>
            <a:r>
              <a:rPr lang="en-US" altLang="zh-CN" sz="2400" dirty="0" err="1">
                <a:latin typeface="微软雅黑 Light" panose="020B0502040204020203" charset="-122"/>
                <a:ea typeface="微软雅黑 Light" panose="020B0502040204020203" charset="-122"/>
                <a:cs typeface="微软雅黑 Light" panose="020B0502040204020203" charset="-122"/>
              </a:rPr>
              <a:t>featurelist</a:t>
            </a:r>
            <a:r>
              <a:rPr lang="en-US" altLang="zh-CN" sz="2400" dirty="0">
                <a:latin typeface="微软雅黑 Light" panose="020B0502040204020203" charset="-122"/>
                <a:ea typeface="微软雅黑 Light" panose="020B0502040204020203" charset="-122"/>
                <a:cs typeface="微软雅黑 Light" panose="020B0502040204020203" charset="-122"/>
              </a:rPr>
              <a:t>+[</a:t>
            </a:r>
            <a:r>
              <a:rPr lang="en-US" altLang="zh-CN" sz="2400" dirty="0" err="1">
                <a:latin typeface="微软雅黑 Light" panose="020B0502040204020203" charset="-122"/>
                <a:ea typeface="微软雅黑 Light" panose="020B0502040204020203" charset="-122"/>
                <a:cs typeface="微软雅黑 Light" panose="020B0502040204020203" charset="-122"/>
              </a:rPr>
              <a:t>i</a:t>
            </a:r>
            <a:r>
              <a:rPr lang="en-US" altLang="zh-CN" sz="2400" dirty="0">
                <a:latin typeface="微软雅黑 Light" panose="020B0502040204020203" charset="-122"/>
                <a:ea typeface="微软雅黑 Light" panose="020B0502040204020203" charset="-122"/>
                <a:cs typeface="微软雅黑 Light" panose="020B0502040204020203" charset="-122"/>
              </a:rPr>
              <a:t>]</a:t>
            </a:r>
            <a:endParaRPr lang="en-US" altLang="zh-CN" sz="2400" dirty="0">
              <a:latin typeface="微软雅黑 Light" panose="020B0502040204020203" charset="-122"/>
              <a:ea typeface="微软雅黑 Light" panose="020B0502040204020203" charset="-122"/>
              <a:cs typeface="微软雅黑 Light" panose="020B0502040204020203" charset="-122"/>
            </a:endParaRPr>
          </a:p>
          <a:p>
            <a:pPr marL="0" indent="0" eaLnBrk="1" hangingPunct="1">
              <a:spcBef>
                <a:spcPts val="600"/>
              </a:spcBef>
              <a:spcAft>
                <a:spcPts val="600"/>
              </a:spcAft>
              <a:buSzPct val="100000"/>
              <a:buNone/>
            </a:pPr>
            <a:r>
              <a:rPr lang="en-US" altLang="zh-CN" sz="2400" dirty="0">
                <a:latin typeface="微软雅黑 Light" panose="020B0502040204020203" charset="-122"/>
                <a:ea typeface="微软雅黑 Light" panose="020B0502040204020203" charset="-122"/>
                <a:cs typeface="微软雅黑 Light" panose="020B0502040204020203" charset="-122"/>
              </a:rPr>
              <a:t>        </a:t>
            </a:r>
            <a:r>
              <a:rPr lang="en-US" altLang="zh-CN" sz="2400" dirty="0" err="1">
                <a:latin typeface="微软雅黑 Light" panose="020B0502040204020203" charset="-122"/>
                <a:ea typeface="微软雅黑 Light" panose="020B0502040204020203" charset="-122"/>
                <a:cs typeface="微软雅黑 Light" panose="020B0502040204020203" charset="-122"/>
              </a:rPr>
              <a:t>importancelist</a:t>
            </a:r>
            <a:r>
              <a:rPr lang="en-US" altLang="zh-CN" sz="2400" dirty="0">
                <a:latin typeface="微软雅黑 Light" panose="020B0502040204020203" charset="-122"/>
                <a:ea typeface="微软雅黑 Light" panose="020B0502040204020203" charset="-122"/>
                <a:cs typeface="微软雅黑 Light" panose="020B0502040204020203" charset="-122"/>
              </a:rPr>
              <a:t>=</a:t>
            </a:r>
            <a:r>
              <a:rPr lang="en-US" altLang="zh-CN" sz="2400" dirty="0" err="1">
                <a:latin typeface="微软雅黑 Light" panose="020B0502040204020203" charset="-122"/>
                <a:ea typeface="微软雅黑 Light" panose="020B0502040204020203" charset="-122"/>
                <a:cs typeface="微软雅黑 Light" panose="020B0502040204020203" charset="-122"/>
              </a:rPr>
              <a:t>importancelist</a:t>
            </a:r>
            <a:r>
              <a:rPr lang="en-US" altLang="zh-CN" sz="2400" dirty="0">
                <a:latin typeface="微软雅黑 Light" panose="020B0502040204020203" charset="-122"/>
                <a:ea typeface="微软雅黑 Light" panose="020B0502040204020203" charset="-122"/>
                <a:cs typeface="微软雅黑 Light" panose="020B0502040204020203" charset="-122"/>
              </a:rPr>
              <a:t>+[</a:t>
            </a:r>
            <a:r>
              <a:rPr lang="en-US" altLang="zh-CN" sz="2400" dirty="0" err="1">
                <a:latin typeface="微软雅黑 Light" panose="020B0502040204020203" charset="-122"/>
                <a:ea typeface="微软雅黑 Light" panose="020B0502040204020203" charset="-122"/>
                <a:cs typeface="微软雅黑 Light" panose="020B0502040204020203" charset="-122"/>
              </a:rPr>
              <a:t>coef</a:t>
            </a:r>
            <a:r>
              <a:rPr lang="en-US" altLang="zh-CN" sz="2400" dirty="0">
                <a:latin typeface="微软雅黑 Light" panose="020B0502040204020203" charset="-122"/>
                <a:ea typeface="微软雅黑 Light" panose="020B0502040204020203" charset="-122"/>
                <a:cs typeface="微软雅黑 Light" panose="020B0502040204020203" charset="-122"/>
              </a:rPr>
              <a:t>[</a:t>
            </a:r>
            <a:r>
              <a:rPr lang="en-US" altLang="zh-CN" sz="2400" dirty="0" err="1">
                <a:latin typeface="微软雅黑 Light" panose="020B0502040204020203" charset="-122"/>
                <a:ea typeface="微软雅黑 Light" panose="020B0502040204020203" charset="-122"/>
                <a:cs typeface="微软雅黑 Light" panose="020B0502040204020203" charset="-122"/>
              </a:rPr>
              <a:t>i</a:t>
            </a:r>
            <a:r>
              <a:rPr lang="en-US" altLang="zh-CN" sz="2400" dirty="0">
                <a:latin typeface="微软雅黑 Light" panose="020B0502040204020203" charset="-122"/>
                <a:ea typeface="微软雅黑 Light" panose="020B0502040204020203" charset="-122"/>
                <a:cs typeface="微软雅黑 Light" panose="020B0502040204020203" charset="-122"/>
              </a:rPr>
              <a:t>]]</a:t>
            </a:r>
            <a:endParaRPr lang="en-US" altLang="zh-CN" sz="2400" dirty="0">
              <a:latin typeface="微软雅黑 Light" panose="020B0502040204020203" charset="-122"/>
              <a:ea typeface="微软雅黑 Light" panose="020B0502040204020203" charset="-122"/>
              <a:cs typeface="微软雅黑 Light" panose="020B0502040204020203" charset="-122"/>
            </a:endParaRPr>
          </a:p>
          <a:p>
            <a:pPr marL="0" indent="0" eaLnBrk="1" hangingPunct="1">
              <a:spcBef>
                <a:spcPts val="600"/>
              </a:spcBef>
              <a:spcAft>
                <a:spcPts val="600"/>
              </a:spcAft>
              <a:buSzPct val="100000"/>
              <a:buNone/>
            </a:pPr>
            <a:r>
              <a:rPr lang="en-US" altLang="zh-CN" sz="2400" dirty="0">
                <a:latin typeface="微软雅黑 Light" panose="020B0502040204020203" charset="-122"/>
                <a:ea typeface="微软雅黑 Light" panose="020B0502040204020203" charset="-122"/>
                <a:cs typeface="微软雅黑 Light" panose="020B0502040204020203" charset="-122"/>
              </a:rPr>
              <a:t>        print("%.0f  %.6f"%(</a:t>
            </a:r>
            <a:r>
              <a:rPr lang="en-US" altLang="zh-CN" sz="2400" dirty="0" err="1">
                <a:latin typeface="微软雅黑 Light" panose="020B0502040204020203" charset="-122"/>
                <a:ea typeface="微软雅黑 Light" panose="020B0502040204020203" charset="-122"/>
                <a:cs typeface="微软雅黑 Light" panose="020B0502040204020203" charset="-122"/>
              </a:rPr>
              <a:t>i,coef</a:t>
            </a:r>
            <a:r>
              <a:rPr lang="en-US" altLang="zh-CN" sz="2400" dirty="0">
                <a:latin typeface="微软雅黑 Light" panose="020B0502040204020203" charset="-122"/>
                <a:ea typeface="微软雅黑 Light" panose="020B0502040204020203" charset="-122"/>
                <a:cs typeface="微软雅黑 Light" panose="020B0502040204020203" charset="-122"/>
              </a:rPr>
              <a:t>[</a:t>
            </a:r>
            <a:r>
              <a:rPr lang="en-US" altLang="zh-CN" sz="2400" dirty="0" err="1">
                <a:latin typeface="微软雅黑 Light" panose="020B0502040204020203" charset="-122"/>
                <a:ea typeface="微软雅黑 Light" panose="020B0502040204020203" charset="-122"/>
                <a:cs typeface="微软雅黑 Light" panose="020B0502040204020203" charset="-122"/>
              </a:rPr>
              <a:t>i</a:t>
            </a:r>
            <a:r>
              <a:rPr lang="en-US" altLang="zh-CN" sz="2400" dirty="0">
                <a:latin typeface="微软雅黑 Light" panose="020B0502040204020203" charset="-122"/>
                <a:ea typeface="微软雅黑 Light" panose="020B0502040204020203" charset="-122"/>
                <a:cs typeface="微软雅黑 Light" panose="020B0502040204020203" charset="-122"/>
              </a:rPr>
              <a:t>]))</a:t>
            </a:r>
            <a:endParaRPr lang="en-US" altLang="zh-CN" sz="2400" dirty="0">
              <a:latin typeface="微软雅黑 Light" panose="020B0502040204020203" charset="-122"/>
              <a:ea typeface="微软雅黑 Light" panose="020B0502040204020203" charset="-122"/>
              <a:cs typeface="微软雅黑 Light" panose="020B0502040204020203" charset="-122"/>
            </a:endParaRPr>
          </a:p>
        </p:txBody>
      </p:sp>
      <p:sp>
        <p:nvSpPr>
          <p:cNvPr id="5122" name="Rectangle 2"/>
          <p:cNvSpPr>
            <a:spLocks noGrp="1" noChangeArrowheads="1"/>
          </p:cNvSpPr>
          <p:nvPr>
            <p:ph type="title"/>
          </p:nvPr>
        </p:nvSpPr>
        <p:spPr/>
        <p:txBody>
          <a:bodyPr>
            <a:normAutofit/>
          </a:bodyPr>
          <a:lstStyle/>
          <a:p>
            <a:pPr eaLnBrk="1" fontAlgn="auto" hangingPunct="1">
              <a:spcAft>
                <a:spcPts val="0"/>
              </a:spcAft>
              <a:defRPr/>
            </a:pPr>
            <a:r>
              <a:rPr lang="zh-CN" altLang="en-US" sz="4000" dirty="0">
                <a:solidFill>
                  <a:schemeClr val="tx1"/>
                </a:solidFill>
                <a:latin typeface="微软雅黑 Light" panose="020B0502040204020203" charset="-122"/>
                <a:ea typeface="微软雅黑 Light" panose="020B0502040204020203" charset="-122"/>
                <a:cs typeface="微软雅黑 Light" panose="020B0502040204020203" charset="-122"/>
              </a:rPr>
              <a:t>决策树 </a:t>
            </a:r>
            <a:r>
              <a:rPr lang="en-US" altLang="zh-CN" sz="4000" dirty="0">
                <a:solidFill>
                  <a:schemeClr val="tx1"/>
                </a:solidFill>
                <a:latin typeface="微软雅黑 Light" panose="020B0502040204020203" charset="-122"/>
                <a:ea typeface="微软雅黑 Light" panose="020B0502040204020203" charset="-122"/>
                <a:cs typeface="微软雅黑 Light" panose="020B0502040204020203" charset="-122"/>
              </a:rPr>
              <a:t>– </a:t>
            </a:r>
            <a:r>
              <a:rPr lang="zh-CN" altLang="en-US" sz="4000" dirty="0">
                <a:solidFill>
                  <a:srgbClr val="FF0000"/>
                </a:solidFill>
                <a:latin typeface="微软雅黑 Light" panose="020B0502040204020203" charset="-122"/>
                <a:ea typeface="微软雅黑 Light" panose="020B0502040204020203" charset="-122"/>
                <a:cs typeface="微软雅黑 Light" panose="020B0502040204020203" charset="-122"/>
              </a:rPr>
              <a:t>特征重要性</a:t>
            </a:r>
            <a:endParaRPr lang="en-US" sz="4000" dirty="0">
              <a:solidFill>
                <a:srgbClr val="FF0000"/>
              </a:solidFill>
              <a:latin typeface="微软雅黑 Light" panose="020B0502040204020203" charset="-122"/>
              <a:ea typeface="微软雅黑 Light" panose="020B0502040204020203" charset="-122"/>
              <a:cs typeface="微软雅黑 Light" panose="020B0502040204020203" charset="-122"/>
            </a:endParaRPr>
          </a:p>
        </p:txBody>
      </p:sp>
    </p:spTree>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9459" name="Rectangle 3"/>
          <p:cNvSpPr>
            <a:spLocks noGrp="1" noChangeArrowheads="1"/>
          </p:cNvSpPr>
          <p:nvPr>
            <p:ph idx="1"/>
          </p:nvPr>
        </p:nvSpPr>
        <p:spPr>
          <a:xfrm>
            <a:off x="533400" y="1295400"/>
            <a:ext cx="7369810" cy="5113655"/>
          </a:xfrm>
        </p:spPr>
        <p:txBody>
          <a:bodyPr/>
          <a:lstStyle/>
          <a:p>
            <a:pPr marL="457200" indent="-457200" eaLnBrk="1" hangingPunct="1">
              <a:spcBef>
                <a:spcPts val="600"/>
              </a:spcBef>
              <a:spcAft>
                <a:spcPts val="600"/>
              </a:spcAft>
              <a:buSzPct val="100000"/>
              <a:buFont typeface="Wingdings" panose="05000000000000000000" pitchFamily="2" charset="2"/>
              <a:buChar char="u"/>
            </a:pPr>
            <a:r>
              <a:rPr lang="zh-CN" altLang="en-US" sz="2800" dirty="0">
                <a:latin typeface="微软雅黑 Light" panose="020B0502040204020203" charset="-122"/>
                <a:ea typeface="微软雅黑 Light" panose="020B0502040204020203" charset="-122"/>
                <a:cs typeface="微软雅黑 Light" panose="020B0502040204020203" charset="-122"/>
              </a:rPr>
              <a:t>哪些特征对于树的决策过程比较重要？</a:t>
            </a:r>
            <a:endParaRPr lang="zh-CN" altLang="en-US" sz="2800" dirty="0">
              <a:latin typeface="微软雅黑 Light" panose="020B0502040204020203" charset="-122"/>
              <a:ea typeface="微软雅黑 Light" panose="020B0502040204020203" charset="-122"/>
              <a:cs typeface="微软雅黑 Light" panose="020B0502040204020203" charset="-122"/>
            </a:endParaRPr>
          </a:p>
          <a:p>
            <a:pPr marL="0" indent="0" eaLnBrk="1" hangingPunct="1">
              <a:spcBef>
                <a:spcPts val="600"/>
              </a:spcBef>
              <a:spcAft>
                <a:spcPts val="600"/>
              </a:spcAft>
              <a:buSzPct val="100000"/>
              <a:buNone/>
            </a:pPr>
            <a:r>
              <a:rPr lang="en-US" altLang="ja-JP" sz="2800" dirty="0">
                <a:latin typeface="微软雅黑 Light" panose="020B0502040204020203" charset="-122"/>
                <a:ea typeface="微软雅黑 Light" panose="020B0502040204020203" charset="-122"/>
                <a:cs typeface="微软雅黑 Light" panose="020B0502040204020203" charset="-122"/>
              </a:rPr>
              <a:t>#</a:t>
            </a:r>
            <a:r>
              <a:rPr lang="ja-JP" altLang="en-US" sz="2800" dirty="0">
                <a:latin typeface="微软雅黑 Light" panose="020B0502040204020203" charset="-122"/>
                <a:ea typeface="微软雅黑 Light" panose="020B0502040204020203" charset="-122"/>
                <a:cs typeface="微软雅黑 Light" panose="020B0502040204020203" charset="-122"/>
              </a:rPr>
              <a:t>查看</a:t>
            </a:r>
            <a:r>
              <a:rPr lang="en-US" altLang="zh-CN" sz="2800" dirty="0" err="1">
                <a:latin typeface="微软雅黑 Light" panose="020B0502040204020203" charset="-122"/>
                <a:ea typeface="微软雅黑 Light" panose="020B0502040204020203" charset="-122"/>
                <a:cs typeface="微软雅黑 Light" panose="020B0502040204020203" charset="-122"/>
              </a:rPr>
              <a:t>featurelist</a:t>
            </a:r>
            <a:r>
              <a:rPr lang="ja-JP" altLang="en-US" sz="2800" dirty="0">
                <a:latin typeface="微软雅黑 Light" panose="020B0502040204020203" charset="-122"/>
                <a:ea typeface="微软雅黑 Light" panose="020B0502040204020203" charset="-122"/>
                <a:cs typeface="微软雅黑 Light" panose="020B0502040204020203" charset="-122"/>
              </a:rPr>
              <a:t>对应的特征名称</a:t>
            </a:r>
            <a:endParaRPr lang="ja-JP" altLang="en-US" sz="2800" dirty="0">
              <a:latin typeface="微软雅黑 Light" panose="020B0502040204020203" charset="-122"/>
              <a:ea typeface="微软雅黑 Light" panose="020B0502040204020203" charset="-122"/>
              <a:cs typeface="微软雅黑 Light" panose="020B0502040204020203" charset="-122"/>
            </a:endParaRPr>
          </a:p>
          <a:p>
            <a:pPr marL="0" indent="0" eaLnBrk="1" hangingPunct="1">
              <a:spcBef>
                <a:spcPts val="600"/>
              </a:spcBef>
              <a:spcAft>
                <a:spcPts val="600"/>
              </a:spcAft>
              <a:buSzPct val="100000"/>
              <a:buNone/>
            </a:pPr>
            <a:r>
              <a:rPr lang="en-US" altLang="zh-CN" sz="2800" dirty="0">
                <a:latin typeface="微软雅黑 Light" panose="020B0502040204020203" charset="-122"/>
                <a:ea typeface="微软雅黑 Light" panose="020B0502040204020203" charset="-122"/>
                <a:cs typeface="微软雅黑 Light" panose="020B0502040204020203" charset="-122"/>
              </a:rPr>
              <a:t>for j in </a:t>
            </a:r>
            <a:r>
              <a:rPr lang="en-US" altLang="zh-CN" sz="2800" dirty="0" err="1">
                <a:latin typeface="微软雅黑 Light" panose="020B0502040204020203" charset="-122"/>
                <a:ea typeface="微软雅黑 Light" panose="020B0502040204020203" charset="-122"/>
                <a:cs typeface="微软雅黑 Light" panose="020B0502040204020203" charset="-122"/>
              </a:rPr>
              <a:t>featurelist</a:t>
            </a:r>
            <a:r>
              <a:rPr lang="en-US" altLang="zh-CN" sz="2800" dirty="0">
                <a:latin typeface="微软雅黑 Light" panose="020B0502040204020203" charset="-122"/>
                <a:ea typeface="微软雅黑 Light" panose="020B0502040204020203" charset="-122"/>
                <a:cs typeface="微软雅黑 Light" panose="020B0502040204020203" charset="-122"/>
              </a:rPr>
              <a:t>:    </a:t>
            </a:r>
            <a:endParaRPr lang="en-US" altLang="zh-CN" sz="2800" dirty="0">
              <a:latin typeface="微软雅黑 Light" panose="020B0502040204020203" charset="-122"/>
              <a:ea typeface="微软雅黑 Light" panose="020B0502040204020203" charset="-122"/>
              <a:cs typeface="微软雅黑 Light" panose="020B0502040204020203" charset="-122"/>
            </a:endParaRPr>
          </a:p>
          <a:p>
            <a:pPr marL="0" indent="0" eaLnBrk="1" hangingPunct="1">
              <a:spcBef>
                <a:spcPts val="600"/>
              </a:spcBef>
              <a:spcAft>
                <a:spcPts val="600"/>
              </a:spcAft>
              <a:buSzPct val="100000"/>
              <a:buNone/>
            </a:pPr>
            <a:r>
              <a:rPr lang="en-US" altLang="zh-CN" sz="2800" dirty="0">
                <a:latin typeface="微软雅黑 Light" panose="020B0502040204020203" charset="-122"/>
                <a:ea typeface="微软雅黑 Light" panose="020B0502040204020203" charset="-122"/>
                <a:cs typeface="微软雅黑 Light" panose="020B0502040204020203" charset="-122"/>
              </a:rPr>
              <a:t>    pos=</a:t>
            </a:r>
            <a:r>
              <a:rPr lang="en-US" altLang="zh-CN" sz="2800" dirty="0" err="1">
                <a:latin typeface="微软雅黑 Light" panose="020B0502040204020203" charset="-122"/>
                <a:ea typeface="微软雅黑 Light" panose="020B0502040204020203" charset="-122"/>
                <a:cs typeface="微软雅黑 Light" panose="020B0502040204020203" charset="-122"/>
              </a:rPr>
              <a:t>featurelist.index</a:t>
            </a:r>
            <a:r>
              <a:rPr lang="en-US" altLang="zh-CN" sz="2800" dirty="0">
                <a:latin typeface="微软雅黑 Light" panose="020B0502040204020203" charset="-122"/>
                <a:ea typeface="微软雅黑 Light" panose="020B0502040204020203" charset="-122"/>
                <a:cs typeface="微软雅黑 Light" panose="020B0502040204020203" charset="-122"/>
              </a:rPr>
              <a:t>(j)    </a:t>
            </a:r>
            <a:endParaRPr lang="en-US" altLang="zh-CN" sz="2800" dirty="0">
              <a:latin typeface="微软雅黑 Light" panose="020B0502040204020203" charset="-122"/>
              <a:ea typeface="微软雅黑 Light" panose="020B0502040204020203" charset="-122"/>
              <a:cs typeface="微软雅黑 Light" panose="020B0502040204020203" charset="-122"/>
            </a:endParaRPr>
          </a:p>
          <a:p>
            <a:pPr marL="0" indent="0" eaLnBrk="1" hangingPunct="1">
              <a:spcBef>
                <a:spcPts val="600"/>
              </a:spcBef>
              <a:spcAft>
                <a:spcPts val="600"/>
              </a:spcAft>
              <a:buSzPct val="100000"/>
              <a:buNone/>
            </a:pPr>
            <a:r>
              <a:rPr lang="en-US" altLang="zh-CN" sz="2800" dirty="0">
                <a:latin typeface="微软雅黑 Light" panose="020B0502040204020203" charset="-122"/>
                <a:ea typeface="微软雅黑 Light" panose="020B0502040204020203" charset="-122"/>
                <a:cs typeface="微软雅黑 Light" panose="020B0502040204020203" charset="-122"/>
              </a:rPr>
              <a:t>    importance=</a:t>
            </a:r>
            <a:r>
              <a:rPr lang="en-US" altLang="zh-CN" sz="2800" dirty="0" err="1">
                <a:latin typeface="微软雅黑 Light" panose="020B0502040204020203" charset="-122"/>
                <a:ea typeface="微软雅黑 Light" panose="020B0502040204020203" charset="-122"/>
                <a:cs typeface="微软雅黑 Light" panose="020B0502040204020203" charset="-122"/>
              </a:rPr>
              <a:t>importancelist</a:t>
            </a:r>
            <a:r>
              <a:rPr lang="en-US" altLang="zh-CN" sz="2800" dirty="0">
                <a:latin typeface="微软雅黑 Light" panose="020B0502040204020203" charset="-122"/>
                <a:ea typeface="微软雅黑 Light" panose="020B0502040204020203" charset="-122"/>
                <a:cs typeface="微软雅黑 Light" panose="020B0502040204020203" charset="-122"/>
              </a:rPr>
              <a:t>[pos]</a:t>
            </a:r>
            <a:endParaRPr lang="en-US" altLang="zh-CN" sz="2800" dirty="0">
              <a:latin typeface="微软雅黑 Light" panose="020B0502040204020203" charset="-122"/>
              <a:ea typeface="微软雅黑 Light" panose="020B0502040204020203" charset="-122"/>
              <a:cs typeface="微软雅黑 Light" panose="020B0502040204020203" charset="-122"/>
            </a:endParaRPr>
          </a:p>
          <a:p>
            <a:pPr marL="0" indent="0" eaLnBrk="1" hangingPunct="1">
              <a:spcBef>
                <a:spcPts val="600"/>
              </a:spcBef>
              <a:spcAft>
                <a:spcPts val="600"/>
              </a:spcAft>
              <a:buSzPct val="100000"/>
              <a:buNone/>
            </a:pPr>
            <a:r>
              <a:rPr lang="en-US" altLang="zh-CN" sz="2800" dirty="0">
                <a:latin typeface="微软雅黑 Light" panose="020B0502040204020203" charset="-122"/>
                <a:ea typeface="微软雅黑 Light" panose="020B0502040204020203" charset="-122"/>
                <a:cs typeface="微软雅黑 Light" panose="020B0502040204020203" charset="-122"/>
              </a:rPr>
              <a:t>    print("%.6f " % </a:t>
            </a:r>
            <a:r>
              <a:rPr lang="en-US" altLang="zh-CN" sz="2800" dirty="0" err="1">
                <a:latin typeface="微软雅黑 Light" panose="020B0502040204020203" charset="-122"/>
                <a:ea typeface="微软雅黑 Light" panose="020B0502040204020203" charset="-122"/>
                <a:cs typeface="微软雅黑 Light" panose="020B0502040204020203" charset="-122"/>
              </a:rPr>
              <a:t>importance,cancer.feature_names</a:t>
            </a:r>
            <a:r>
              <a:rPr lang="en-US" altLang="zh-CN" sz="2800" dirty="0">
                <a:latin typeface="微软雅黑 Light" panose="020B0502040204020203" charset="-122"/>
                <a:ea typeface="微软雅黑 Light" panose="020B0502040204020203" charset="-122"/>
                <a:cs typeface="微软雅黑 Light" panose="020B0502040204020203" charset="-122"/>
              </a:rPr>
              <a:t>[j])</a:t>
            </a:r>
            <a:endParaRPr lang="en-US" altLang="zh-CN" sz="2800" dirty="0">
              <a:latin typeface="微软雅黑 Light" panose="020B0502040204020203" charset="-122"/>
              <a:ea typeface="微软雅黑 Light" panose="020B0502040204020203" charset="-122"/>
              <a:cs typeface="微软雅黑 Light" panose="020B0502040204020203" charset="-122"/>
            </a:endParaRPr>
          </a:p>
        </p:txBody>
      </p:sp>
      <p:sp>
        <p:nvSpPr>
          <p:cNvPr id="5122" name="Rectangle 2"/>
          <p:cNvSpPr>
            <a:spLocks noGrp="1" noChangeArrowheads="1"/>
          </p:cNvSpPr>
          <p:nvPr>
            <p:ph type="title"/>
          </p:nvPr>
        </p:nvSpPr>
        <p:spPr/>
        <p:txBody>
          <a:bodyPr>
            <a:normAutofit/>
          </a:bodyPr>
          <a:lstStyle/>
          <a:p>
            <a:pPr eaLnBrk="1" fontAlgn="auto" hangingPunct="1">
              <a:spcAft>
                <a:spcPts val="0"/>
              </a:spcAft>
              <a:defRPr/>
            </a:pPr>
            <a:r>
              <a:rPr lang="zh-CN" altLang="en-US" sz="4000" dirty="0">
                <a:solidFill>
                  <a:schemeClr val="tx1"/>
                </a:solidFill>
                <a:latin typeface="微软雅黑 Light" panose="020B0502040204020203" charset="-122"/>
                <a:ea typeface="微软雅黑 Light" panose="020B0502040204020203" charset="-122"/>
                <a:cs typeface="微软雅黑 Light" panose="020B0502040204020203" charset="-122"/>
              </a:rPr>
              <a:t>决策树 </a:t>
            </a:r>
            <a:r>
              <a:rPr lang="en-US" altLang="zh-CN" sz="4000" dirty="0">
                <a:solidFill>
                  <a:schemeClr val="tx1"/>
                </a:solidFill>
                <a:latin typeface="微软雅黑 Light" panose="020B0502040204020203" charset="-122"/>
                <a:ea typeface="微软雅黑 Light" panose="020B0502040204020203" charset="-122"/>
                <a:cs typeface="微软雅黑 Light" panose="020B0502040204020203" charset="-122"/>
              </a:rPr>
              <a:t>– </a:t>
            </a:r>
            <a:r>
              <a:rPr lang="zh-CN" altLang="en-US" sz="4000" dirty="0">
                <a:solidFill>
                  <a:schemeClr val="tx1"/>
                </a:solidFill>
                <a:latin typeface="微软雅黑 Light" panose="020B0502040204020203" charset="-122"/>
                <a:ea typeface="微软雅黑 Light" panose="020B0502040204020203" charset="-122"/>
                <a:cs typeface="微软雅黑 Light" panose="020B0502040204020203" charset="-122"/>
              </a:rPr>
              <a:t>特征重要性</a:t>
            </a:r>
            <a:endParaRPr lang="en-US" sz="4000" dirty="0">
              <a:solidFill>
                <a:srgbClr val="FF0000"/>
              </a:solidFill>
              <a:latin typeface="微软雅黑 Light" panose="020B0502040204020203" charset="-122"/>
              <a:ea typeface="微软雅黑 Light" panose="020B0502040204020203" charset="-122"/>
              <a:cs typeface="微软雅黑 Light" panose="020B0502040204020203" charset="-122"/>
            </a:endParaRPr>
          </a:p>
        </p:txBody>
      </p:sp>
    </p:spTree>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9459" name="Rectangle 3"/>
          <p:cNvSpPr>
            <a:spLocks noGrp="1" noChangeArrowheads="1"/>
          </p:cNvSpPr>
          <p:nvPr>
            <p:ph idx="1"/>
          </p:nvPr>
        </p:nvSpPr>
        <p:spPr>
          <a:xfrm>
            <a:off x="533400" y="1295400"/>
            <a:ext cx="7606030" cy="5113655"/>
          </a:xfrm>
        </p:spPr>
        <p:txBody>
          <a:bodyPr/>
          <a:lstStyle/>
          <a:p>
            <a:pPr marL="457200" indent="-457200" eaLnBrk="1" hangingPunct="1">
              <a:spcBef>
                <a:spcPts val="600"/>
              </a:spcBef>
              <a:spcAft>
                <a:spcPts val="600"/>
              </a:spcAft>
              <a:buSzPct val="100000"/>
              <a:buFont typeface="Wingdings" panose="05000000000000000000" pitchFamily="2" charset="2"/>
              <a:buChar char="u"/>
            </a:pPr>
            <a:r>
              <a:rPr lang="zh-CN" altLang="en-US" sz="2400" dirty="0">
                <a:latin typeface="微软雅黑 Light" panose="020B0502040204020203" charset="-122"/>
                <a:ea typeface="微软雅黑 Light" panose="020B0502040204020203" charset="-122"/>
                <a:cs typeface="微软雅黑 Light" panose="020B0502040204020203" charset="-122"/>
              </a:rPr>
              <a:t>哪些特征对于树的决策过程比较重要？</a:t>
            </a:r>
            <a:endParaRPr lang="zh-CN" altLang="en-US" sz="2400" dirty="0">
              <a:latin typeface="微软雅黑 Light" panose="020B0502040204020203" charset="-122"/>
              <a:ea typeface="微软雅黑 Light" panose="020B0502040204020203" charset="-122"/>
              <a:cs typeface="微软雅黑 Light" panose="020B0502040204020203" charset="-122"/>
            </a:endParaRPr>
          </a:p>
          <a:p>
            <a:pPr marL="0" indent="0" eaLnBrk="1" hangingPunct="1">
              <a:spcBef>
                <a:spcPts val="600"/>
              </a:spcBef>
              <a:spcAft>
                <a:spcPts val="600"/>
              </a:spcAft>
              <a:buSzPct val="100000"/>
              <a:buNone/>
            </a:pPr>
            <a:r>
              <a:rPr lang="en-US" altLang="ja-JP" sz="2400" dirty="0">
                <a:latin typeface="微软雅黑 Light" panose="020B0502040204020203" charset="-122"/>
                <a:ea typeface="微软雅黑 Light" panose="020B0502040204020203" charset="-122"/>
                <a:cs typeface="微软雅黑 Light" panose="020B0502040204020203" charset="-122"/>
              </a:rPr>
              <a:t>#</a:t>
            </a:r>
            <a:r>
              <a:rPr lang="zh-CN" altLang="en-US" sz="2400" dirty="0">
                <a:latin typeface="微软雅黑 Light" panose="020B0502040204020203" charset="-122"/>
                <a:ea typeface="微软雅黑 Light" panose="020B0502040204020203" charset="-122"/>
                <a:cs typeface="微软雅黑 Light" panose="020B0502040204020203" charset="-122"/>
              </a:rPr>
              <a:t>结果：基于决策树模型</a:t>
            </a:r>
            <a:endParaRPr lang="ja-JP" altLang="en-US" sz="2400" dirty="0">
              <a:latin typeface="微软雅黑 Light" panose="020B0502040204020203" charset="-122"/>
              <a:ea typeface="微软雅黑 Light" panose="020B0502040204020203" charset="-122"/>
              <a:cs typeface="微软雅黑 Light" panose="020B0502040204020203" charset="-122"/>
            </a:endParaRPr>
          </a:p>
          <a:p>
            <a:pPr marL="0" indent="0" eaLnBrk="1" hangingPunct="1">
              <a:spcBef>
                <a:spcPts val="0"/>
              </a:spcBef>
              <a:spcAft>
                <a:spcPts val="0"/>
              </a:spcAft>
              <a:buSzPct val="100000"/>
              <a:buNone/>
            </a:pPr>
            <a:r>
              <a:rPr lang="en-US" altLang="ja-JP" sz="2400" dirty="0">
                <a:latin typeface="微软雅黑 Light" panose="020B0502040204020203" charset="-122"/>
                <a:ea typeface="微软雅黑 Light" panose="020B0502040204020203" charset="-122"/>
                <a:cs typeface="微软雅黑 Light" panose="020B0502040204020203" charset="-122"/>
              </a:rPr>
              <a:t>"""</a:t>
            </a:r>
            <a:endParaRPr lang="en-US" altLang="ja-JP" sz="2400" dirty="0">
              <a:latin typeface="微软雅黑 Light" panose="020B0502040204020203" charset="-122"/>
              <a:ea typeface="微软雅黑 Light" panose="020B0502040204020203" charset="-122"/>
              <a:cs typeface="微软雅黑 Light" panose="020B0502040204020203" charset="-122"/>
            </a:endParaRPr>
          </a:p>
          <a:p>
            <a:pPr marL="0" indent="0" eaLnBrk="1" hangingPunct="1">
              <a:spcBef>
                <a:spcPts val="0"/>
              </a:spcBef>
              <a:spcAft>
                <a:spcPts val="0"/>
              </a:spcAft>
              <a:buSzPct val="100000"/>
              <a:buNone/>
            </a:pPr>
            <a:r>
              <a:rPr lang="en-US" altLang="ja-JP" sz="2400" dirty="0">
                <a:latin typeface="微软雅黑 Light" panose="020B0502040204020203" charset="-122"/>
                <a:ea typeface="微软雅黑 Light" panose="020B0502040204020203" charset="-122"/>
                <a:cs typeface="微软雅黑 Light" panose="020B0502040204020203" charset="-122"/>
              </a:rPr>
              <a:t>0.010197  </a:t>
            </a:r>
            <a:r>
              <a:rPr lang="en-US" altLang="zh-CN" sz="2400" dirty="0">
                <a:latin typeface="微软雅黑 Light" panose="020B0502040204020203" charset="-122"/>
                <a:ea typeface="微软雅黑 Light" panose="020B0502040204020203" charset="-122"/>
                <a:cs typeface="微软雅黑 Light" panose="020B0502040204020203" charset="-122"/>
              </a:rPr>
              <a:t>radius error</a:t>
            </a:r>
            <a:endParaRPr lang="en-US" altLang="zh-CN" sz="2400" dirty="0">
              <a:latin typeface="微软雅黑 Light" panose="020B0502040204020203" charset="-122"/>
              <a:ea typeface="微软雅黑 Light" panose="020B0502040204020203" charset="-122"/>
              <a:cs typeface="微软雅黑 Light" panose="020B0502040204020203" charset="-122"/>
            </a:endParaRPr>
          </a:p>
          <a:p>
            <a:pPr marL="0" indent="0" eaLnBrk="1" hangingPunct="1">
              <a:spcBef>
                <a:spcPts val="0"/>
              </a:spcBef>
              <a:spcAft>
                <a:spcPts val="0"/>
              </a:spcAft>
              <a:buSzPct val="100000"/>
              <a:buNone/>
            </a:pPr>
            <a:r>
              <a:rPr lang="en-US" altLang="zh-CN" sz="2400" dirty="0">
                <a:latin typeface="微软雅黑 Light" panose="020B0502040204020203" charset="-122"/>
                <a:ea typeface="微软雅黑 Light" panose="020B0502040204020203" charset="-122"/>
                <a:cs typeface="微软雅黑 Light" panose="020B0502040204020203" charset="-122"/>
              </a:rPr>
              <a:t>0.048398  texture error</a:t>
            </a:r>
            <a:endParaRPr lang="en-US" altLang="zh-CN" sz="2400" dirty="0">
              <a:latin typeface="微软雅黑 Light" panose="020B0502040204020203" charset="-122"/>
              <a:ea typeface="微软雅黑 Light" panose="020B0502040204020203" charset="-122"/>
              <a:cs typeface="微软雅黑 Light" panose="020B0502040204020203" charset="-122"/>
            </a:endParaRPr>
          </a:p>
          <a:p>
            <a:pPr marL="0" indent="0" eaLnBrk="1" hangingPunct="1">
              <a:spcBef>
                <a:spcPts val="0"/>
              </a:spcBef>
              <a:spcAft>
                <a:spcPts val="0"/>
              </a:spcAft>
              <a:buSzPct val="100000"/>
              <a:buNone/>
            </a:pPr>
            <a:r>
              <a:rPr lang="en-US" altLang="zh-CN" sz="2400" dirty="0">
                <a:latin typeface="微软雅黑 Light" panose="020B0502040204020203" charset="-122"/>
                <a:ea typeface="微软雅黑 Light" panose="020B0502040204020203" charset="-122"/>
                <a:cs typeface="微软雅黑 Light" panose="020B0502040204020203" charset="-122"/>
              </a:rPr>
              <a:t>0.002416  smoothness error</a:t>
            </a:r>
            <a:endParaRPr lang="en-US" altLang="zh-CN" sz="2400" dirty="0">
              <a:latin typeface="微软雅黑 Light" panose="020B0502040204020203" charset="-122"/>
              <a:ea typeface="微软雅黑 Light" panose="020B0502040204020203" charset="-122"/>
              <a:cs typeface="微软雅黑 Light" panose="020B0502040204020203" charset="-122"/>
            </a:endParaRPr>
          </a:p>
          <a:p>
            <a:pPr marL="0" indent="0" eaLnBrk="1" hangingPunct="1">
              <a:spcBef>
                <a:spcPts val="0"/>
              </a:spcBef>
              <a:spcAft>
                <a:spcPts val="0"/>
              </a:spcAft>
              <a:buSzPct val="100000"/>
              <a:buNone/>
            </a:pPr>
            <a:r>
              <a:rPr lang="en-US" altLang="zh-CN" sz="2400" b="1" dirty="0">
                <a:solidFill>
                  <a:srgbClr val="FF0000"/>
                </a:solidFill>
                <a:latin typeface="微软雅黑 Light" panose="020B0502040204020203" charset="-122"/>
                <a:ea typeface="微软雅黑 Light" panose="020B0502040204020203" charset="-122"/>
                <a:cs typeface="微软雅黑 Light" panose="020B0502040204020203" charset="-122"/>
              </a:rPr>
              <a:t>0.726829  worst radius</a:t>
            </a:r>
            <a:r>
              <a:rPr lang="en-US" altLang="zh-CN" sz="2400" b="1" dirty="0">
                <a:latin typeface="微软雅黑 Light" panose="020B0502040204020203" charset="-122"/>
                <a:ea typeface="微软雅黑 Light" panose="020B0502040204020203" charset="-122"/>
                <a:cs typeface="微软雅黑 Light" panose="020B0502040204020203" charset="-122"/>
              </a:rPr>
              <a:t> (</a:t>
            </a:r>
            <a:r>
              <a:rPr lang="zh-CN" altLang="en-US" sz="2400" b="1" dirty="0">
                <a:solidFill>
                  <a:srgbClr val="00B0F0"/>
                </a:solidFill>
                <a:latin typeface="微软雅黑 Light" panose="020B0502040204020203" charset="-122"/>
                <a:ea typeface="微软雅黑 Light" panose="020B0502040204020203" charset="-122"/>
                <a:cs typeface="微软雅黑 Light" panose="020B0502040204020203" charset="-122"/>
              </a:rPr>
              <a:t>最重要</a:t>
            </a:r>
            <a:r>
              <a:rPr lang="zh-CN" altLang="en-US" sz="2400" b="1" dirty="0">
                <a:latin typeface="微软雅黑 Light" panose="020B0502040204020203" charset="-122"/>
                <a:ea typeface="微软雅黑 Light" panose="020B0502040204020203" charset="-122"/>
                <a:cs typeface="微软雅黑 Light" panose="020B0502040204020203" charset="-122"/>
              </a:rPr>
              <a:t>的特征</a:t>
            </a:r>
            <a:r>
              <a:rPr lang="en-US" altLang="zh-CN" sz="2400" b="1" dirty="0">
                <a:latin typeface="微软雅黑 Light" panose="020B0502040204020203" charset="-122"/>
                <a:ea typeface="微软雅黑 Light" panose="020B0502040204020203" charset="-122"/>
                <a:cs typeface="微软雅黑 Light" panose="020B0502040204020203" charset="-122"/>
              </a:rPr>
              <a:t>)</a:t>
            </a:r>
            <a:endParaRPr lang="en-US" altLang="zh-CN" sz="2400" b="1" dirty="0">
              <a:latin typeface="微软雅黑 Light" panose="020B0502040204020203" charset="-122"/>
              <a:ea typeface="微软雅黑 Light" panose="020B0502040204020203" charset="-122"/>
              <a:cs typeface="微软雅黑 Light" panose="020B0502040204020203" charset="-122"/>
            </a:endParaRPr>
          </a:p>
          <a:p>
            <a:pPr marL="0" indent="0" eaLnBrk="1" hangingPunct="1">
              <a:spcBef>
                <a:spcPts val="0"/>
              </a:spcBef>
              <a:spcAft>
                <a:spcPts val="0"/>
              </a:spcAft>
              <a:buSzPct val="100000"/>
              <a:buNone/>
            </a:pPr>
            <a:r>
              <a:rPr lang="en-US" altLang="zh-CN" sz="2400" dirty="0">
                <a:latin typeface="微软雅黑 Light" panose="020B0502040204020203" charset="-122"/>
                <a:ea typeface="微软雅黑 Light" panose="020B0502040204020203" charset="-122"/>
                <a:cs typeface="微软雅黑 Light" panose="020B0502040204020203" charset="-122"/>
              </a:rPr>
              <a:t>0.045816  worst texture</a:t>
            </a:r>
            <a:endParaRPr lang="en-US" altLang="zh-CN" sz="2400" dirty="0">
              <a:latin typeface="微软雅黑 Light" panose="020B0502040204020203" charset="-122"/>
              <a:ea typeface="微软雅黑 Light" panose="020B0502040204020203" charset="-122"/>
              <a:cs typeface="微软雅黑 Light" panose="020B0502040204020203" charset="-122"/>
            </a:endParaRPr>
          </a:p>
          <a:p>
            <a:pPr marL="0" indent="0" eaLnBrk="1" hangingPunct="1">
              <a:spcBef>
                <a:spcPts val="0"/>
              </a:spcBef>
              <a:spcAft>
                <a:spcPts val="0"/>
              </a:spcAft>
              <a:buSzPct val="100000"/>
              <a:buNone/>
            </a:pPr>
            <a:r>
              <a:rPr lang="en-US" altLang="zh-CN" sz="2400" dirty="0">
                <a:latin typeface="微软雅黑 Light" panose="020B0502040204020203" charset="-122"/>
                <a:ea typeface="微软雅黑 Light" panose="020B0502040204020203" charset="-122"/>
                <a:cs typeface="微软雅黑 Light" panose="020B0502040204020203" charset="-122"/>
              </a:rPr>
              <a:t>0.014158  worst smoothness</a:t>
            </a:r>
            <a:endParaRPr lang="en-US" altLang="zh-CN" sz="2400" dirty="0">
              <a:latin typeface="微软雅黑 Light" panose="020B0502040204020203" charset="-122"/>
              <a:ea typeface="微软雅黑 Light" panose="020B0502040204020203" charset="-122"/>
              <a:cs typeface="微软雅黑 Light" panose="020B0502040204020203" charset="-122"/>
            </a:endParaRPr>
          </a:p>
          <a:p>
            <a:pPr marL="0" indent="0" eaLnBrk="1" hangingPunct="1">
              <a:spcBef>
                <a:spcPts val="0"/>
              </a:spcBef>
              <a:spcAft>
                <a:spcPts val="0"/>
              </a:spcAft>
              <a:buSzPct val="100000"/>
              <a:buNone/>
            </a:pPr>
            <a:r>
              <a:rPr lang="en-US" altLang="zh-CN" sz="2400" dirty="0">
                <a:latin typeface="微软雅黑 Light" panose="020B0502040204020203" charset="-122"/>
                <a:ea typeface="微软雅黑 Light" panose="020B0502040204020203" charset="-122"/>
                <a:cs typeface="微软雅黑 Light" panose="020B0502040204020203" charset="-122"/>
              </a:rPr>
              <a:t>0.018188  worst concavity</a:t>
            </a:r>
            <a:endParaRPr lang="en-US" altLang="zh-CN" sz="2400" dirty="0">
              <a:latin typeface="微软雅黑 Light" panose="020B0502040204020203" charset="-122"/>
              <a:ea typeface="微软雅黑 Light" panose="020B0502040204020203" charset="-122"/>
              <a:cs typeface="微软雅黑 Light" panose="020B0502040204020203" charset="-122"/>
            </a:endParaRPr>
          </a:p>
          <a:p>
            <a:pPr marL="0" indent="0" eaLnBrk="1" hangingPunct="1">
              <a:spcBef>
                <a:spcPts val="0"/>
              </a:spcBef>
              <a:spcAft>
                <a:spcPts val="0"/>
              </a:spcAft>
              <a:buSzPct val="100000"/>
              <a:buNone/>
            </a:pPr>
            <a:r>
              <a:rPr lang="en-US" altLang="zh-CN" sz="2400" b="1" dirty="0">
                <a:solidFill>
                  <a:srgbClr val="FF0000"/>
                </a:solidFill>
                <a:latin typeface="微软雅黑 Light" panose="020B0502040204020203" charset="-122"/>
                <a:ea typeface="微软雅黑 Light" panose="020B0502040204020203" charset="-122"/>
                <a:cs typeface="微软雅黑 Light" panose="020B0502040204020203" charset="-122"/>
              </a:rPr>
              <a:t>0.122113  worst concave points</a:t>
            </a:r>
            <a:r>
              <a:rPr lang="en-US" altLang="zh-CN" sz="2400" b="1" dirty="0">
                <a:latin typeface="微软雅黑 Light" panose="020B0502040204020203" charset="-122"/>
                <a:ea typeface="微软雅黑 Light" panose="020B0502040204020203" charset="-122"/>
                <a:cs typeface="微软雅黑 Light" panose="020B0502040204020203" charset="-122"/>
              </a:rPr>
              <a:t> (</a:t>
            </a:r>
            <a:r>
              <a:rPr lang="zh-CN" altLang="en-US" sz="2400" b="1" dirty="0">
                <a:solidFill>
                  <a:srgbClr val="00B0F0"/>
                </a:solidFill>
                <a:latin typeface="微软雅黑 Light" panose="020B0502040204020203" charset="-122"/>
                <a:ea typeface="微软雅黑 Light" panose="020B0502040204020203" charset="-122"/>
                <a:cs typeface="微软雅黑 Light" panose="020B0502040204020203" charset="-122"/>
              </a:rPr>
              <a:t>次最重要</a:t>
            </a:r>
            <a:r>
              <a:rPr lang="zh-CN" altLang="en-US" sz="2400" b="1" dirty="0">
                <a:latin typeface="微软雅黑 Light" panose="020B0502040204020203" charset="-122"/>
                <a:ea typeface="微软雅黑 Light" panose="020B0502040204020203" charset="-122"/>
                <a:cs typeface="微软雅黑 Light" panose="020B0502040204020203" charset="-122"/>
              </a:rPr>
              <a:t>的特征</a:t>
            </a:r>
            <a:r>
              <a:rPr lang="en-US" altLang="zh-CN" sz="2400" b="1" dirty="0">
                <a:latin typeface="微软雅黑 Light" panose="020B0502040204020203" charset="-122"/>
                <a:ea typeface="微软雅黑 Light" panose="020B0502040204020203" charset="-122"/>
                <a:cs typeface="微软雅黑 Light" panose="020B0502040204020203" charset="-122"/>
              </a:rPr>
              <a:t>)</a:t>
            </a:r>
            <a:endParaRPr lang="en-US" altLang="zh-CN" sz="2400" b="1" dirty="0">
              <a:solidFill>
                <a:srgbClr val="FF0000"/>
              </a:solidFill>
              <a:latin typeface="微软雅黑 Light" panose="020B0502040204020203" charset="-122"/>
              <a:ea typeface="微软雅黑 Light" panose="020B0502040204020203" charset="-122"/>
              <a:cs typeface="微软雅黑 Light" panose="020B0502040204020203" charset="-122"/>
            </a:endParaRPr>
          </a:p>
          <a:p>
            <a:pPr marL="0" indent="0" eaLnBrk="1" hangingPunct="1">
              <a:spcBef>
                <a:spcPts val="0"/>
              </a:spcBef>
              <a:spcAft>
                <a:spcPts val="0"/>
              </a:spcAft>
              <a:buSzPct val="100000"/>
              <a:buNone/>
            </a:pPr>
            <a:r>
              <a:rPr lang="en-US" altLang="zh-CN" sz="2400" dirty="0">
                <a:latin typeface="微软雅黑 Light" panose="020B0502040204020203" charset="-122"/>
                <a:ea typeface="微软雅黑 Light" panose="020B0502040204020203" charset="-122"/>
                <a:cs typeface="微软雅黑 Light" panose="020B0502040204020203" charset="-122"/>
              </a:rPr>
              <a:t>0.011885  worst symmetry</a:t>
            </a:r>
            <a:endParaRPr lang="en-US" altLang="zh-CN" sz="2400" dirty="0">
              <a:latin typeface="微软雅黑 Light" panose="020B0502040204020203" charset="-122"/>
              <a:ea typeface="微软雅黑 Light" panose="020B0502040204020203" charset="-122"/>
              <a:cs typeface="微软雅黑 Light" panose="020B0502040204020203" charset="-122"/>
            </a:endParaRPr>
          </a:p>
          <a:p>
            <a:pPr marL="0" indent="0" eaLnBrk="1" hangingPunct="1">
              <a:spcBef>
                <a:spcPts val="0"/>
              </a:spcBef>
              <a:spcAft>
                <a:spcPts val="0"/>
              </a:spcAft>
              <a:buSzPct val="100000"/>
              <a:buNone/>
            </a:pPr>
            <a:r>
              <a:rPr lang="en-US" altLang="zh-CN" sz="2400" dirty="0">
                <a:latin typeface="微软雅黑 Light" panose="020B0502040204020203" charset="-122"/>
                <a:ea typeface="微软雅黑 Light" panose="020B0502040204020203" charset="-122"/>
                <a:cs typeface="微软雅黑 Light" panose="020B0502040204020203" charset="-122"/>
              </a:rPr>
              <a:t>"""</a:t>
            </a:r>
            <a:endParaRPr lang="en-US" altLang="zh-CN" sz="2400" dirty="0">
              <a:latin typeface="微软雅黑 Light" panose="020B0502040204020203" charset="-122"/>
              <a:ea typeface="微软雅黑 Light" panose="020B0502040204020203" charset="-122"/>
              <a:cs typeface="微软雅黑 Light" panose="020B0502040204020203" charset="-122"/>
            </a:endParaRPr>
          </a:p>
        </p:txBody>
      </p:sp>
      <p:sp>
        <p:nvSpPr>
          <p:cNvPr id="5122" name="Rectangle 2"/>
          <p:cNvSpPr>
            <a:spLocks noGrp="1" noChangeArrowheads="1"/>
          </p:cNvSpPr>
          <p:nvPr>
            <p:ph type="title"/>
          </p:nvPr>
        </p:nvSpPr>
        <p:spPr/>
        <p:txBody>
          <a:bodyPr>
            <a:normAutofit/>
          </a:bodyPr>
          <a:lstStyle/>
          <a:p>
            <a:pPr eaLnBrk="1" fontAlgn="auto" hangingPunct="1">
              <a:spcAft>
                <a:spcPts val="0"/>
              </a:spcAft>
              <a:defRPr/>
            </a:pPr>
            <a:r>
              <a:rPr lang="zh-CN" altLang="en-US" sz="4000" dirty="0">
                <a:solidFill>
                  <a:schemeClr val="tx1"/>
                </a:solidFill>
                <a:latin typeface="微软雅黑 Light" panose="020B0502040204020203" charset="-122"/>
                <a:ea typeface="微软雅黑 Light" panose="020B0502040204020203" charset="-122"/>
                <a:cs typeface="微软雅黑 Light" panose="020B0502040204020203" charset="-122"/>
              </a:rPr>
              <a:t>决策树 </a:t>
            </a:r>
            <a:r>
              <a:rPr lang="en-US" altLang="zh-CN" sz="4000" dirty="0">
                <a:solidFill>
                  <a:schemeClr val="tx1"/>
                </a:solidFill>
                <a:latin typeface="微软雅黑 Light" panose="020B0502040204020203" charset="-122"/>
                <a:ea typeface="微软雅黑 Light" panose="020B0502040204020203" charset="-122"/>
                <a:cs typeface="微软雅黑 Light" panose="020B0502040204020203" charset="-122"/>
              </a:rPr>
              <a:t>– </a:t>
            </a:r>
            <a:r>
              <a:rPr lang="zh-CN" altLang="en-US" sz="4000" dirty="0">
                <a:solidFill>
                  <a:schemeClr val="tx1"/>
                </a:solidFill>
                <a:latin typeface="微软雅黑 Light" panose="020B0502040204020203" charset="-122"/>
                <a:ea typeface="微软雅黑 Light" panose="020B0502040204020203" charset="-122"/>
                <a:cs typeface="微软雅黑 Light" panose="020B0502040204020203" charset="-122"/>
              </a:rPr>
              <a:t>特征重要性</a:t>
            </a:r>
            <a:endParaRPr lang="en-US" sz="4000" dirty="0">
              <a:solidFill>
                <a:srgbClr val="FF0000"/>
              </a:solidFill>
              <a:latin typeface="微软雅黑 Light" panose="020B0502040204020203" charset="-122"/>
              <a:ea typeface="微软雅黑 Light" panose="020B0502040204020203" charset="-122"/>
              <a:cs typeface="微软雅黑 Light" panose="020B0502040204020203" charset="-122"/>
            </a:endParaRPr>
          </a:p>
        </p:txBody>
      </p:sp>
    </p:spTree>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9459" name="Rectangle 3"/>
          <p:cNvSpPr>
            <a:spLocks noGrp="1" noChangeArrowheads="1"/>
          </p:cNvSpPr>
          <p:nvPr>
            <p:ph idx="1"/>
          </p:nvPr>
        </p:nvSpPr>
        <p:spPr>
          <a:xfrm>
            <a:off x="533400" y="1295400"/>
            <a:ext cx="7241540" cy="4601845"/>
          </a:xfrm>
        </p:spPr>
        <p:txBody>
          <a:bodyPr/>
          <a:lstStyle/>
          <a:p>
            <a:pPr marL="457200" indent="-457200" eaLnBrk="1" hangingPunct="1">
              <a:spcBef>
                <a:spcPts val="600"/>
              </a:spcBef>
              <a:spcAft>
                <a:spcPts val="600"/>
              </a:spcAft>
              <a:buSzPct val="100000"/>
              <a:buFont typeface="+mj-lt"/>
              <a:buAutoNum type="arabicPeriod"/>
            </a:pPr>
            <a:r>
              <a:rPr lang="zh-CN" altLang="en-US" sz="2800" dirty="0">
                <a:latin typeface="微软雅黑 Light" panose="020B0502040204020203" charset="-122"/>
                <a:ea typeface="微软雅黑 Light" panose="020B0502040204020203" charset="-122"/>
              </a:rPr>
              <a:t>决策树模型的</a:t>
            </a:r>
            <a:r>
              <a:rPr lang="zh-CN" altLang="en-US" sz="2800" dirty="0">
                <a:solidFill>
                  <a:srgbClr val="FF0000"/>
                </a:solidFill>
                <a:latin typeface="微软雅黑 Light" panose="020B0502040204020203" charset="-122"/>
                <a:ea typeface="微软雅黑 Light" panose="020B0502040204020203" charset="-122"/>
              </a:rPr>
              <a:t>原理</a:t>
            </a:r>
            <a:endParaRPr lang="en-US" altLang="zh-CN" sz="2800" dirty="0">
              <a:latin typeface="微软雅黑 Light" panose="020B0502040204020203" charset="-122"/>
              <a:ea typeface="微软雅黑 Light" panose="020B0502040204020203" charset="-122"/>
            </a:endParaRPr>
          </a:p>
          <a:p>
            <a:pPr marL="457200" indent="-457200" eaLnBrk="1" hangingPunct="1">
              <a:spcBef>
                <a:spcPts val="600"/>
              </a:spcBef>
              <a:spcAft>
                <a:spcPts val="600"/>
              </a:spcAft>
              <a:buSzPct val="100000"/>
              <a:buFont typeface="+mj-lt"/>
              <a:buAutoNum type="arabicPeriod"/>
            </a:pPr>
            <a:r>
              <a:rPr lang="zh-CN" altLang="en-US" sz="2800" dirty="0">
                <a:latin typeface="微软雅黑 Light" panose="020B0502040204020203" charset="-122"/>
                <a:ea typeface="微软雅黑 Light" panose="020B0502040204020203" charset="-122"/>
              </a:rPr>
              <a:t>控制决策树的</a:t>
            </a:r>
            <a:r>
              <a:rPr lang="zh-CN" altLang="en-US" sz="2800" dirty="0">
                <a:solidFill>
                  <a:srgbClr val="FF0000"/>
                </a:solidFill>
                <a:latin typeface="微软雅黑 Light" panose="020B0502040204020203" charset="-122"/>
                <a:ea typeface="微软雅黑 Light" panose="020B0502040204020203" charset="-122"/>
              </a:rPr>
              <a:t>复杂度</a:t>
            </a:r>
            <a:endParaRPr lang="en-US" altLang="zh-CN" sz="2800" dirty="0">
              <a:solidFill>
                <a:srgbClr val="FF0000"/>
              </a:solidFill>
              <a:latin typeface="微软雅黑 Light" panose="020B0502040204020203" charset="-122"/>
              <a:ea typeface="微软雅黑 Light" panose="020B0502040204020203" charset="-122"/>
            </a:endParaRPr>
          </a:p>
          <a:p>
            <a:pPr marL="457200" indent="-457200" eaLnBrk="1" hangingPunct="1">
              <a:spcBef>
                <a:spcPts val="600"/>
              </a:spcBef>
              <a:spcAft>
                <a:spcPts val="600"/>
              </a:spcAft>
              <a:buSzPct val="100000"/>
              <a:buFont typeface="+mj-lt"/>
              <a:buAutoNum type="arabicPeriod"/>
            </a:pPr>
            <a:r>
              <a:rPr lang="zh-CN" altLang="en-US" sz="2800" dirty="0">
                <a:latin typeface="微软雅黑 Light" panose="020B0502040204020203" charset="-122"/>
                <a:ea typeface="微软雅黑 Light" panose="020B0502040204020203" charset="-122"/>
              </a:rPr>
              <a:t>决策树</a:t>
            </a:r>
            <a:r>
              <a:rPr lang="zh-CN" altLang="en-US" sz="2800" dirty="0">
                <a:solidFill>
                  <a:srgbClr val="FF0000"/>
                </a:solidFill>
                <a:latin typeface="微软雅黑 Light" panose="020B0502040204020203" charset="-122"/>
                <a:ea typeface="微软雅黑 Light" panose="020B0502040204020203" charset="-122"/>
              </a:rPr>
              <a:t>案例</a:t>
            </a:r>
            <a:endParaRPr lang="en-US" altLang="zh-CN" sz="2800" dirty="0">
              <a:latin typeface="微软雅黑 Light" panose="020B0502040204020203" charset="-122"/>
              <a:ea typeface="微软雅黑 Light" panose="020B0502040204020203" charset="-122"/>
            </a:endParaRPr>
          </a:p>
          <a:p>
            <a:pPr marL="457200" indent="-457200" eaLnBrk="1" hangingPunct="1">
              <a:spcBef>
                <a:spcPts val="600"/>
              </a:spcBef>
              <a:spcAft>
                <a:spcPts val="600"/>
              </a:spcAft>
              <a:buSzPct val="100000"/>
              <a:buFont typeface="+mj-lt"/>
              <a:buAutoNum type="arabicPeriod"/>
            </a:pPr>
            <a:r>
              <a:rPr lang="zh-CN" altLang="en-US" sz="2800" dirty="0">
                <a:latin typeface="微软雅黑 Light" panose="020B0502040204020203" charset="-122"/>
                <a:ea typeface="微软雅黑 Light" panose="020B0502040204020203" charset="-122"/>
              </a:rPr>
              <a:t>决策树的</a:t>
            </a:r>
            <a:r>
              <a:rPr lang="zh-CN" altLang="en-US" sz="2800" dirty="0">
                <a:solidFill>
                  <a:srgbClr val="FF0000"/>
                </a:solidFill>
                <a:latin typeface="微软雅黑 Light" panose="020B0502040204020203" charset="-122"/>
                <a:ea typeface="微软雅黑 Light" panose="020B0502040204020203" charset="-122"/>
              </a:rPr>
              <a:t>特征重要性</a:t>
            </a:r>
            <a:endParaRPr lang="en-US" altLang="zh-CN" sz="2800" dirty="0">
              <a:solidFill>
                <a:srgbClr val="FF0000"/>
              </a:solidFill>
              <a:latin typeface="微软雅黑 Light" panose="020B0502040204020203" charset="-122"/>
              <a:ea typeface="微软雅黑 Light" panose="020B0502040204020203" charset="-122"/>
            </a:endParaRPr>
          </a:p>
          <a:p>
            <a:pPr marL="457200" indent="-457200" eaLnBrk="1" hangingPunct="1">
              <a:spcBef>
                <a:spcPts val="600"/>
              </a:spcBef>
              <a:spcAft>
                <a:spcPts val="600"/>
              </a:spcAft>
              <a:buSzPct val="100000"/>
              <a:buFont typeface="+mj-lt"/>
              <a:buAutoNum type="arabicPeriod"/>
            </a:pPr>
            <a:r>
              <a:rPr lang="zh-CN" altLang="en-US" sz="2800" dirty="0">
                <a:latin typeface="微软雅黑 Light" panose="020B0502040204020203" charset="-122"/>
                <a:ea typeface="微软雅黑 Light" panose="020B0502040204020203" charset="-122"/>
              </a:rPr>
              <a:t>决策树模型的</a:t>
            </a:r>
            <a:r>
              <a:rPr lang="zh-CN" altLang="en-US" sz="2800" dirty="0">
                <a:solidFill>
                  <a:srgbClr val="FF0000"/>
                </a:solidFill>
                <a:latin typeface="微软雅黑 Light" panose="020B0502040204020203" charset="-122"/>
                <a:ea typeface="微软雅黑 Light" panose="020B0502040204020203" charset="-122"/>
              </a:rPr>
              <a:t>优缺点</a:t>
            </a:r>
            <a:endParaRPr lang="en-US" altLang="zh-CN" sz="2800" dirty="0">
              <a:solidFill>
                <a:srgbClr val="FF0000"/>
              </a:solidFill>
              <a:latin typeface="微软雅黑 Light" panose="020B0502040204020203" charset="-122"/>
              <a:ea typeface="微软雅黑 Light" panose="020B0502040204020203" charset="-122"/>
            </a:endParaRPr>
          </a:p>
          <a:p>
            <a:pPr marL="457200" indent="-457200" eaLnBrk="1" hangingPunct="1">
              <a:spcBef>
                <a:spcPts val="600"/>
              </a:spcBef>
              <a:spcAft>
                <a:spcPts val="600"/>
              </a:spcAft>
              <a:buSzPct val="100000"/>
              <a:buFont typeface="+mj-lt"/>
              <a:buAutoNum type="arabicPeriod"/>
            </a:pPr>
            <a:endParaRPr lang="en-US" altLang="zh-CN" sz="2800" dirty="0">
              <a:latin typeface="微软雅黑 Light" panose="020B0502040204020203" charset="-122"/>
              <a:ea typeface="微软雅黑 Light" panose="020B0502040204020203" charset="-122"/>
            </a:endParaRPr>
          </a:p>
        </p:txBody>
      </p:sp>
      <p:sp>
        <p:nvSpPr>
          <p:cNvPr id="5122" name="Rectangle 2"/>
          <p:cNvSpPr>
            <a:spLocks noGrp="1" noChangeArrowheads="1"/>
          </p:cNvSpPr>
          <p:nvPr>
            <p:ph type="title"/>
          </p:nvPr>
        </p:nvSpPr>
        <p:spPr/>
        <p:txBody>
          <a:bodyPr>
            <a:normAutofit/>
          </a:bodyPr>
          <a:lstStyle/>
          <a:p>
            <a:pPr eaLnBrk="1" fontAlgn="auto" hangingPunct="1">
              <a:spcAft>
                <a:spcPts val="0"/>
              </a:spcAft>
              <a:defRPr/>
            </a:pPr>
            <a:r>
              <a:rPr lang="zh-CN" altLang="en-US" sz="4000" dirty="0">
                <a:solidFill>
                  <a:schemeClr val="tx1"/>
                </a:solidFill>
                <a:latin typeface="微软雅黑 Light" panose="020B0502040204020203" charset="-122"/>
                <a:ea typeface="微软雅黑 Light" panose="020B0502040204020203" charset="-122"/>
              </a:rPr>
              <a:t>本讲内容</a:t>
            </a:r>
            <a:endParaRPr lang="en-US" sz="4000" dirty="0">
              <a:solidFill>
                <a:srgbClr val="FF0000"/>
              </a:solidFill>
              <a:latin typeface="微软雅黑 Light" panose="020B0502040204020203" charset="-122"/>
              <a:ea typeface="微软雅黑 Light" panose="020B0502040204020203" charset="-122"/>
            </a:endParaRPr>
          </a:p>
        </p:txBody>
      </p:sp>
    </p:spTree>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p:txBody>
          <a:bodyPr>
            <a:normAutofit/>
          </a:bodyPr>
          <a:lstStyle/>
          <a:p>
            <a:pPr eaLnBrk="1" fontAlgn="auto" hangingPunct="1">
              <a:spcAft>
                <a:spcPts val="0"/>
              </a:spcAft>
              <a:defRPr/>
            </a:pPr>
            <a:r>
              <a:rPr lang="zh-CN" altLang="en-US" sz="4000" dirty="0">
                <a:solidFill>
                  <a:schemeClr val="tx1"/>
                </a:solidFill>
                <a:latin typeface="微软雅黑 Light" panose="020B0502040204020203" charset="-122"/>
                <a:ea typeface="微软雅黑 Light" panose="020B0502040204020203" charset="-122"/>
                <a:cs typeface="微软雅黑 Light" panose="020B0502040204020203" charset="-122"/>
              </a:rPr>
              <a:t>决策树 </a:t>
            </a:r>
            <a:r>
              <a:rPr lang="en-US" altLang="zh-CN" sz="4000" dirty="0">
                <a:solidFill>
                  <a:schemeClr val="tx1"/>
                </a:solidFill>
                <a:latin typeface="微软雅黑 Light" panose="020B0502040204020203" charset="-122"/>
                <a:ea typeface="微软雅黑 Light" panose="020B0502040204020203" charset="-122"/>
                <a:cs typeface="微软雅黑 Light" panose="020B0502040204020203" charset="-122"/>
              </a:rPr>
              <a:t>– </a:t>
            </a:r>
            <a:r>
              <a:rPr lang="zh-CN" altLang="en-US" sz="4000" dirty="0">
                <a:solidFill>
                  <a:schemeClr val="tx1"/>
                </a:solidFill>
                <a:latin typeface="微软雅黑 Light" panose="020B0502040204020203" charset="-122"/>
                <a:ea typeface="微软雅黑 Light" panose="020B0502040204020203" charset="-122"/>
                <a:cs typeface="微软雅黑 Light" panose="020B0502040204020203" charset="-122"/>
              </a:rPr>
              <a:t>特征重要性</a:t>
            </a:r>
            <a:endParaRPr lang="en-US" sz="4000" dirty="0">
              <a:solidFill>
                <a:srgbClr val="FF0000"/>
              </a:solidFill>
              <a:latin typeface="微软雅黑 Light" panose="020B0502040204020203" charset="-122"/>
              <a:ea typeface="微软雅黑 Light" panose="020B0502040204020203" charset="-122"/>
              <a:cs typeface="微软雅黑 Light" panose="020B0502040204020203" charset="-122"/>
            </a:endParaRPr>
          </a:p>
        </p:txBody>
      </p:sp>
      <p:pic>
        <p:nvPicPr>
          <p:cNvPr id="4" name="图片 3"/>
          <p:cNvPicPr>
            <a:picLocks noChangeAspect="1"/>
          </p:cNvPicPr>
          <p:nvPr/>
        </p:nvPicPr>
        <p:blipFill>
          <a:blip r:embed="rId1"/>
          <a:stretch>
            <a:fillRect/>
          </a:stretch>
        </p:blipFill>
        <p:spPr>
          <a:xfrm>
            <a:off x="768350" y="2057400"/>
            <a:ext cx="7606665" cy="3965575"/>
          </a:xfrm>
          <a:prstGeom prst="rect">
            <a:avLst/>
          </a:prstGeom>
          <a:solidFill>
            <a:srgbClr val="FFFFFF">
              <a:shade val="85000"/>
            </a:srgbClr>
          </a:solidFill>
          <a:ln w="88900" cap="sq">
            <a:noFill/>
            <a:miter lim="800000"/>
            <a:headEnd/>
            <a:tailEnd/>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ransition/>
</p:sld>
</file>

<file path=ppt/slides/slide2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9459" name="Rectangle 3"/>
          <p:cNvSpPr>
            <a:spLocks noGrp="1" noChangeArrowheads="1"/>
          </p:cNvSpPr>
          <p:nvPr>
            <p:ph idx="1"/>
          </p:nvPr>
        </p:nvSpPr>
        <p:spPr>
          <a:xfrm>
            <a:off x="533400" y="1295400"/>
            <a:ext cx="7867015" cy="5113655"/>
          </a:xfrm>
        </p:spPr>
        <p:txBody>
          <a:bodyPr/>
          <a:lstStyle/>
          <a:p>
            <a:pPr marL="457200" indent="-457200" eaLnBrk="1" hangingPunct="1">
              <a:spcBef>
                <a:spcPts val="600"/>
              </a:spcBef>
              <a:spcAft>
                <a:spcPts val="600"/>
              </a:spcAft>
              <a:buSzPct val="100000"/>
              <a:buFont typeface="Wingdings" panose="05000000000000000000" pitchFamily="2" charset="2"/>
              <a:buChar char="u"/>
            </a:pPr>
            <a:r>
              <a:rPr lang="zh-CN" altLang="en-US" sz="2800" dirty="0">
                <a:latin typeface="微软雅黑 Light" panose="020B0502040204020203" charset="-122"/>
                <a:ea typeface="微软雅黑 Light" panose="020B0502040204020203" charset="-122"/>
              </a:rPr>
              <a:t>决策过程的</a:t>
            </a:r>
            <a:r>
              <a:rPr lang="zh-CN" altLang="en-US" sz="2800" dirty="0">
                <a:solidFill>
                  <a:srgbClr val="FF0000"/>
                </a:solidFill>
                <a:latin typeface="微软雅黑 Light" panose="020B0502040204020203" charset="-122"/>
                <a:ea typeface="微软雅黑 Light" panose="020B0502040204020203" charset="-122"/>
              </a:rPr>
              <a:t>可解释性强</a:t>
            </a:r>
            <a:r>
              <a:rPr lang="zh-CN" altLang="en-US" sz="2800" dirty="0">
                <a:latin typeface="微软雅黑 Light" panose="020B0502040204020203" charset="-122"/>
                <a:ea typeface="微软雅黑 Light" panose="020B0502040204020203" charset="-122"/>
              </a:rPr>
              <a:t>，容易理解</a:t>
            </a:r>
            <a:endParaRPr lang="en-US" altLang="zh-CN" sz="2800" dirty="0">
              <a:latin typeface="微软雅黑 Light" panose="020B0502040204020203" charset="-122"/>
              <a:ea typeface="微软雅黑 Light" panose="020B0502040204020203" charset="-122"/>
            </a:endParaRPr>
          </a:p>
          <a:p>
            <a:pPr marL="457200" indent="-457200" eaLnBrk="1" hangingPunct="1">
              <a:spcBef>
                <a:spcPts val="600"/>
              </a:spcBef>
              <a:spcAft>
                <a:spcPts val="600"/>
              </a:spcAft>
              <a:buSzPct val="100000"/>
              <a:buFont typeface="Wingdings" panose="05000000000000000000" pitchFamily="2" charset="2"/>
              <a:buChar char="u"/>
            </a:pPr>
            <a:r>
              <a:rPr lang="zh-CN" altLang="en-US" sz="2800" dirty="0">
                <a:latin typeface="微软雅黑 Light" panose="020B0502040204020203" charset="-122"/>
                <a:ea typeface="微软雅黑 Light" panose="020B0502040204020203" charset="-122"/>
              </a:rPr>
              <a:t>无需进行</a:t>
            </a:r>
            <a:r>
              <a:rPr lang="zh-CN" altLang="en-US" sz="2800" dirty="0">
                <a:solidFill>
                  <a:srgbClr val="FF0000"/>
                </a:solidFill>
                <a:latin typeface="微软雅黑 Light" panose="020B0502040204020203" charset="-122"/>
                <a:ea typeface="微软雅黑 Light" panose="020B0502040204020203" charset="-122"/>
              </a:rPr>
              <a:t>特征预处理</a:t>
            </a:r>
            <a:endParaRPr lang="en-US" altLang="zh-CN" sz="2800" dirty="0">
              <a:latin typeface="微软雅黑 Light" panose="020B0502040204020203" charset="-122"/>
              <a:ea typeface="微软雅黑 Light" panose="020B0502040204020203" charset="-122"/>
            </a:endParaRPr>
          </a:p>
          <a:p>
            <a:pPr marL="789305" lvl="1" indent="-342900" eaLnBrk="1" hangingPunct="1">
              <a:spcBef>
                <a:spcPts val="600"/>
              </a:spcBef>
              <a:spcAft>
                <a:spcPts val="600"/>
              </a:spcAft>
              <a:buSzPct val="100000"/>
              <a:buFont typeface="Wingdings" panose="05000000000000000000" pitchFamily="2" charset="2"/>
              <a:buChar char="ü"/>
            </a:pPr>
            <a:r>
              <a:rPr lang="zh-CN" altLang="en-US" sz="2800" dirty="0">
                <a:latin typeface="微软雅黑 Light" panose="020B0502040204020203" charset="-122"/>
                <a:ea typeface="微软雅黑 Light" panose="020B0502040204020203" charset="-122"/>
              </a:rPr>
              <a:t>由于每个特征被单独处理，而且数据的划分也不依赖于缩放，因此决策树算法不需要特征预处理，比如归一化或标准化</a:t>
            </a:r>
            <a:endParaRPr lang="en-US" altLang="zh-CN" sz="2800" dirty="0">
              <a:latin typeface="微软雅黑 Light" panose="020B0502040204020203" charset="-122"/>
              <a:ea typeface="微软雅黑 Light" panose="020B0502040204020203" charset="-122"/>
            </a:endParaRPr>
          </a:p>
          <a:p>
            <a:pPr marL="789305" lvl="1" indent="-342900" eaLnBrk="1" hangingPunct="1">
              <a:spcBef>
                <a:spcPts val="600"/>
              </a:spcBef>
              <a:spcAft>
                <a:spcPts val="600"/>
              </a:spcAft>
              <a:buSzPct val="100000"/>
              <a:buFont typeface="Wingdings" panose="05000000000000000000" pitchFamily="2" charset="2"/>
              <a:buChar char="ü"/>
            </a:pPr>
            <a:r>
              <a:rPr lang="zh-CN" altLang="en-US" sz="2800" dirty="0">
                <a:latin typeface="微软雅黑 Light" panose="020B0502040204020203" charset="-122"/>
                <a:ea typeface="微软雅黑 Light" panose="020B0502040204020203" charset="-122"/>
              </a:rPr>
              <a:t>特别是特征的尺度完全不一样时或者二元特征和连续特征同时存在时，决策树的效果很好</a:t>
            </a:r>
            <a:endParaRPr lang="en-US" altLang="zh-CN" sz="2800" dirty="0">
              <a:latin typeface="微软雅黑 Light" panose="020B0502040204020203" charset="-122"/>
              <a:ea typeface="微软雅黑 Light" panose="020B0502040204020203" charset="-122"/>
            </a:endParaRPr>
          </a:p>
        </p:txBody>
      </p:sp>
      <p:sp>
        <p:nvSpPr>
          <p:cNvPr id="5122" name="Rectangle 2"/>
          <p:cNvSpPr>
            <a:spLocks noGrp="1" noChangeArrowheads="1"/>
          </p:cNvSpPr>
          <p:nvPr>
            <p:ph type="title"/>
          </p:nvPr>
        </p:nvSpPr>
        <p:spPr/>
        <p:txBody>
          <a:bodyPr>
            <a:normAutofit/>
          </a:bodyPr>
          <a:lstStyle/>
          <a:p>
            <a:pPr eaLnBrk="1" fontAlgn="auto" hangingPunct="1">
              <a:spcAft>
                <a:spcPts val="0"/>
              </a:spcAft>
              <a:defRPr/>
            </a:pPr>
            <a:r>
              <a:rPr lang="zh-CN" altLang="en-US" sz="4000" dirty="0">
                <a:solidFill>
                  <a:schemeClr val="tx1"/>
                </a:solidFill>
                <a:latin typeface="微软雅黑 Light" panose="020B0502040204020203" charset="-122"/>
                <a:ea typeface="微软雅黑 Light" panose="020B0502040204020203" charset="-122"/>
              </a:rPr>
              <a:t>决策树模型的优点</a:t>
            </a:r>
            <a:endParaRPr lang="en-US" sz="4000" dirty="0">
              <a:solidFill>
                <a:srgbClr val="FF0000"/>
              </a:solidFill>
              <a:latin typeface="微软雅黑 Light" panose="020B0502040204020203" charset="-122"/>
              <a:ea typeface="微软雅黑 Light" panose="020B0502040204020203" charset="-122"/>
            </a:endParaRPr>
          </a:p>
        </p:txBody>
      </p:sp>
    </p:spTree>
  </p:cSld>
  <p:clrMapOvr>
    <a:masterClrMapping/>
  </p:clrMapOvr>
  <p:transition/>
</p:sld>
</file>

<file path=ppt/slides/slide2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9459" name="Rectangle 3"/>
          <p:cNvSpPr>
            <a:spLocks noGrp="1" noChangeArrowheads="1"/>
          </p:cNvSpPr>
          <p:nvPr>
            <p:ph idx="1"/>
          </p:nvPr>
        </p:nvSpPr>
        <p:spPr>
          <a:xfrm>
            <a:off x="533400" y="1417955"/>
            <a:ext cx="7610475" cy="4972050"/>
          </a:xfrm>
        </p:spPr>
        <p:txBody>
          <a:bodyPr/>
          <a:lstStyle/>
          <a:p>
            <a:pPr marL="457200" indent="-457200" eaLnBrk="1" hangingPunct="1">
              <a:spcBef>
                <a:spcPts val="600"/>
              </a:spcBef>
              <a:spcAft>
                <a:spcPts val="600"/>
              </a:spcAft>
              <a:buSzPct val="100000"/>
              <a:buFont typeface="Wingdings" panose="05000000000000000000" pitchFamily="2" charset="2"/>
              <a:buChar char="u"/>
            </a:pPr>
            <a:r>
              <a:rPr lang="zh-CN" altLang="en-US" sz="2800" dirty="0">
                <a:latin typeface="微软雅黑 Light" panose="020B0502040204020203" charset="-122"/>
                <a:ea typeface="微软雅黑 Light" panose="020B0502040204020203" charset="-122"/>
                <a:cs typeface="微软雅黑 Light" panose="020B0502040204020203" charset="-122"/>
              </a:rPr>
              <a:t>最大的问题是过拟合。即使做预剪枝，也经常</a:t>
            </a:r>
            <a:r>
              <a:rPr lang="zh-CN" altLang="en-US" sz="2800" dirty="0">
                <a:solidFill>
                  <a:srgbClr val="FF0000"/>
                </a:solidFill>
                <a:latin typeface="微软雅黑 Light" panose="020B0502040204020203" charset="-122"/>
                <a:ea typeface="微软雅黑 Light" panose="020B0502040204020203" charset="-122"/>
                <a:cs typeface="微软雅黑 Light" panose="020B0502040204020203" charset="-122"/>
              </a:rPr>
              <a:t>过拟合</a:t>
            </a:r>
            <a:r>
              <a:rPr lang="zh-CN" altLang="en-US" sz="2800" dirty="0">
                <a:latin typeface="微软雅黑 Light" panose="020B0502040204020203" charset="-122"/>
                <a:ea typeface="微软雅黑 Light" panose="020B0502040204020203" charset="-122"/>
                <a:cs typeface="微软雅黑 Light" panose="020B0502040204020203" charset="-122"/>
              </a:rPr>
              <a:t>，导致</a:t>
            </a:r>
            <a:r>
              <a:rPr lang="zh-CN" altLang="en-US" sz="2800" dirty="0">
                <a:solidFill>
                  <a:srgbClr val="FF0000"/>
                </a:solidFill>
                <a:latin typeface="微软雅黑 Light" panose="020B0502040204020203" charset="-122"/>
                <a:ea typeface="微软雅黑 Light" panose="020B0502040204020203" charset="-122"/>
                <a:cs typeface="微软雅黑 Light" panose="020B0502040204020203" charset="-122"/>
              </a:rPr>
              <a:t>泛化性能不佳</a:t>
            </a:r>
            <a:endParaRPr lang="en-US" altLang="zh-CN" sz="2800" dirty="0">
              <a:solidFill>
                <a:srgbClr val="FF0000"/>
              </a:solidFill>
              <a:latin typeface="微软雅黑 Light" panose="020B0502040204020203" charset="-122"/>
              <a:ea typeface="微软雅黑 Light" panose="020B0502040204020203" charset="-122"/>
              <a:cs typeface="微软雅黑 Light" panose="020B0502040204020203" charset="-122"/>
            </a:endParaRPr>
          </a:p>
          <a:p>
            <a:pPr marL="457200" indent="-457200" eaLnBrk="1" hangingPunct="1">
              <a:spcBef>
                <a:spcPts val="600"/>
              </a:spcBef>
              <a:spcAft>
                <a:spcPts val="600"/>
              </a:spcAft>
              <a:buSzPct val="100000"/>
              <a:buFont typeface="Wingdings" panose="05000000000000000000" pitchFamily="2" charset="2"/>
              <a:buChar char="u"/>
            </a:pPr>
            <a:r>
              <a:rPr lang="zh-CN" altLang="en-US" sz="2800" dirty="0">
                <a:latin typeface="微软雅黑 Light" panose="020B0502040204020203" charset="-122"/>
                <a:ea typeface="微软雅黑 Light" panose="020B0502040204020203" charset="-122"/>
                <a:cs typeface="微软雅黑 Light" panose="020B0502040204020203" charset="-122"/>
              </a:rPr>
              <a:t>应用中往往使用</a:t>
            </a:r>
            <a:r>
              <a:rPr lang="zh-CN" altLang="en-US" sz="2800" b="1" dirty="0">
                <a:solidFill>
                  <a:srgbClr val="FF0000"/>
                </a:solidFill>
                <a:latin typeface="微软雅黑 Light" panose="020B0502040204020203" charset="-122"/>
                <a:ea typeface="微软雅黑 Light" panose="020B0502040204020203" charset="-122"/>
                <a:cs typeface="微软雅黑 Light" panose="020B0502040204020203" charset="-122"/>
              </a:rPr>
              <a:t>多棵树集成</a:t>
            </a:r>
            <a:r>
              <a:rPr lang="zh-CN" altLang="en-US" sz="2800" dirty="0">
                <a:latin typeface="微软雅黑 Light" panose="020B0502040204020203" charset="-122"/>
                <a:ea typeface="微软雅黑 Light" panose="020B0502040204020203" charset="-122"/>
                <a:cs typeface="微软雅黑 Light" panose="020B0502040204020203" charset="-122"/>
              </a:rPr>
              <a:t>（</a:t>
            </a:r>
            <a:r>
              <a:rPr lang="en-US" altLang="zh-CN" sz="2800" dirty="0">
                <a:latin typeface="微软雅黑 Light" panose="020B0502040204020203" charset="-122"/>
                <a:ea typeface="微软雅黑 Light" panose="020B0502040204020203" charset="-122"/>
                <a:cs typeface="微软雅黑 Light" panose="020B0502040204020203" charset="-122"/>
              </a:rPr>
              <a:t>Tree Ensemble</a:t>
            </a:r>
            <a:r>
              <a:rPr lang="zh-CN" altLang="en-US" sz="2800" dirty="0">
                <a:latin typeface="微软雅黑 Light" panose="020B0502040204020203" charset="-122"/>
                <a:ea typeface="微软雅黑 Light" panose="020B0502040204020203" charset="-122"/>
                <a:cs typeface="微软雅黑 Light" panose="020B0502040204020203" charset="-122"/>
              </a:rPr>
              <a:t>，例如随机森林）的方法来替代单棵决策树（</a:t>
            </a:r>
            <a:r>
              <a:rPr lang="en-US" altLang="zh-CN" sz="2800" dirty="0">
                <a:latin typeface="微软雅黑 Light" panose="020B0502040204020203" charset="-122"/>
                <a:ea typeface="微软雅黑 Light" panose="020B0502040204020203" charset="-122"/>
                <a:cs typeface="微软雅黑 Light" panose="020B0502040204020203" charset="-122"/>
              </a:rPr>
              <a:t>Decision Tree</a:t>
            </a:r>
            <a:r>
              <a:rPr lang="zh-CN" altLang="en-US" sz="2800" dirty="0">
                <a:latin typeface="微软雅黑 Light" panose="020B0502040204020203" charset="-122"/>
                <a:ea typeface="微软雅黑 Light" panose="020B0502040204020203" charset="-122"/>
                <a:cs typeface="微软雅黑 Light" panose="020B0502040204020203" charset="-122"/>
              </a:rPr>
              <a:t>）</a:t>
            </a:r>
            <a:endParaRPr lang="en-US" altLang="zh-CN" sz="2800" dirty="0">
              <a:latin typeface="微软雅黑 Light" panose="020B0502040204020203" charset="-122"/>
              <a:ea typeface="微软雅黑 Light" panose="020B0502040204020203" charset="-122"/>
              <a:cs typeface="微软雅黑 Light" panose="020B0502040204020203" charset="-122"/>
            </a:endParaRPr>
          </a:p>
        </p:txBody>
      </p:sp>
      <p:sp>
        <p:nvSpPr>
          <p:cNvPr id="5122" name="Rectangle 2"/>
          <p:cNvSpPr>
            <a:spLocks noGrp="1" noChangeArrowheads="1"/>
          </p:cNvSpPr>
          <p:nvPr>
            <p:ph type="title"/>
          </p:nvPr>
        </p:nvSpPr>
        <p:spPr/>
        <p:txBody>
          <a:bodyPr>
            <a:normAutofit/>
          </a:bodyPr>
          <a:lstStyle/>
          <a:p>
            <a:pPr eaLnBrk="1" fontAlgn="auto" hangingPunct="1">
              <a:spcAft>
                <a:spcPts val="0"/>
              </a:spcAft>
              <a:defRPr/>
            </a:pPr>
            <a:r>
              <a:rPr lang="zh-CN" altLang="en-US" sz="4000" dirty="0">
                <a:solidFill>
                  <a:schemeClr val="tx1"/>
                </a:solidFill>
                <a:latin typeface="微软雅黑 Light" panose="020B0502040204020203" charset="-122"/>
                <a:ea typeface="微软雅黑 Light" panose="020B0502040204020203" charset="-122"/>
              </a:rPr>
              <a:t>决策树模型的缺点</a:t>
            </a:r>
            <a:endParaRPr lang="en-US" sz="4000" dirty="0">
              <a:solidFill>
                <a:srgbClr val="FF0000"/>
              </a:solidFill>
              <a:latin typeface="微软雅黑 Light" panose="020B0502040204020203" charset="-122"/>
              <a:ea typeface="微软雅黑 Light" panose="020B0502040204020203" charset="-122"/>
            </a:endParaRPr>
          </a:p>
        </p:txBody>
      </p:sp>
    </p:spTree>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show="0" showMasterPhAnim="0">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p:txBody>
          <a:bodyPr>
            <a:normAutofit/>
          </a:bodyPr>
          <a:lstStyle/>
          <a:p>
            <a:pPr eaLnBrk="1" fontAlgn="auto" hangingPunct="1">
              <a:spcAft>
                <a:spcPts val="0"/>
              </a:spcAft>
              <a:defRPr/>
            </a:pPr>
            <a:r>
              <a:rPr lang="zh-CN" altLang="en-US" sz="4000" dirty="0">
                <a:solidFill>
                  <a:schemeClr val="tx1"/>
                </a:solidFill>
                <a:latin typeface="微软雅黑 Light" panose="020B0502040204020203" charset="-122"/>
                <a:ea typeface="微软雅黑 Light" panose="020B0502040204020203" charset="-122"/>
              </a:rPr>
              <a:t>决策树模型的原理</a:t>
            </a:r>
            <a:endParaRPr lang="en-US" sz="4000" dirty="0">
              <a:solidFill>
                <a:srgbClr val="FF0000"/>
              </a:solidFill>
              <a:latin typeface="微软雅黑 Light" panose="020B0502040204020203" charset="-122"/>
              <a:ea typeface="微软雅黑 Light" panose="020B0502040204020203" charset="-122"/>
            </a:endParaRPr>
          </a:p>
        </p:txBody>
      </p:sp>
      <p:pic>
        <p:nvPicPr>
          <p:cNvPr id="4" name="图片 3"/>
          <p:cNvPicPr>
            <a:picLocks noChangeAspect="1"/>
          </p:cNvPicPr>
          <p:nvPr/>
        </p:nvPicPr>
        <p:blipFill>
          <a:blip r:embed="rId1"/>
          <a:stretch>
            <a:fillRect/>
          </a:stretch>
        </p:blipFill>
        <p:spPr>
          <a:xfrm>
            <a:off x="748030" y="2057400"/>
            <a:ext cx="7647305" cy="4248785"/>
          </a:xfrm>
          <a:prstGeom prst="rect">
            <a:avLst/>
          </a:prstGeom>
        </p:spPr>
      </p:pic>
      <p:sp>
        <p:nvSpPr>
          <p:cNvPr id="3" name="文本框 2"/>
          <p:cNvSpPr txBox="1"/>
          <p:nvPr/>
        </p:nvSpPr>
        <p:spPr>
          <a:xfrm>
            <a:off x="3689350" y="1360805"/>
            <a:ext cx="4845050" cy="460375"/>
          </a:xfrm>
          <a:prstGeom prst="rect">
            <a:avLst/>
          </a:prstGeom>
          <a:noFill/>
        </p:spPr>
        <p:txBody>
          <a:bodyPr wrap="square" rtlCol="0">
            <a:spAutoFit/>
          </a:bodyPr>
          <a:lstStyle/>
          <a:p>
            <a:r>
              <a:rPr lang="zh-CN" altLang="en-US" sz="2400" dirty="0">
                <a:solidFill>
                  <a:srgbClr val="FF0000"/>
                </a:solidFill>
                <a:latin typeface="微软雅黑 Light" panose="020B0502040204020203" charset="-122"/>
                <a:ea typeface="微软雅黑 Light" panose="020B0502040204020203" charset="-122"/>
              </a:rPr>
              <a:t>判断是否接受一个新的工作机会？</a:t>
            </a:r>
            <a:endParaRPr lang="zh-CN" altLang="en-US" sz="2400" dirty="0">
              <a:solidFill>
                <a:srgbClr val="FF0000"/>
              </a:solidFill>
              <a:latin typeface="微软雅黑 Light" panose="020B0502040204020203" charset="-122"/>
              <a:ea typeface="微软雅黑 Light" panose="020B0502040204020203" charset="-122"/>
            </a:endParaRPr>
          </a:p>
        </p:txBody>
      </p:sp>
    </p:spTree>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show="0" showMasterPhAnim="0">
  <p:cSld>
    <p:spTree>
      <p:nvGrpSpPr>
        <p:cNvPr id="1" name=""/>
        <p:cNvGrpSpPr/>
        <p:nvPr/>
      </p:nvGrpSpPr>
      <p:grpSpPr>
        <a:xfrm>
          <a:off x="0" y="0"/>
          <a:ext cx="0" cy="0"/>
          <a:chOff x="0" y="0"/>
          <a:chExt cx="0" cy="0"/>
        </a:xfrm>
      </p:grpSpPr>
      <p:sp>
        <p:nvSpPr>
          <p:cNvPr id="19459" name="Rectangle 3"/>
          <p:cNvSpPr>
            <a:spLocks noGrp="1" noChangeArrowheads="1"/>
          </p:cNvSpPr>
          <p:nvPr>
            <p:ph idx="1"/>
          </p:nvPr>
        </p:nvSpPr>
        <p:spPr>
          <a:xfrm>
            <a:off x="533400" y="1447800"/>
            <a:ext cx="7995285" cy="3505200"/>
          </a:xfrm>
        </p:spPr>
        <p:txBody>
          <a:bodyPr/>
          <a:lstStyle/>
          <a:p>
            <a:pPr marL="457200" indent="-457200" eaLnBrk="1" hangingPunct="1">
              <a:spcBef>
                <a:spcPts val="600"/>
              </a:spcBef>
              <a:spcAft>
                <a:spcPts val="600"/>
              </a:spcAft>
              <a:buSzPct val="100000"/>
              <a:buFont typeface="Wingdings" panose="05000000000000000000" pitchFamily="2" charset="2"/>
              <a:buChar char="u"/>
            </a:pPr>
            <a:r>
              <a:rPr lang="zh-CN" altLang="en-US" sz="2800" dirty="0">
                <a:latin typeface="微软雅黑 Light" panose="020B0502040204020203" charset="-122"/>
                <a:ea typeface="微软雅黑 Light" panose="020B0502040204020203" charset="-122"/>
                <a:cs typeface="微软雅黑 Light" panose="020B0502040204020203" charset="-122"/>
              </a:rPr>
              <a:t>决策</a:t>
            </a:r>
            <a:r>
              <a:rPr lang="en-US" altLang="zh-CN" sz="2800" dirty="0">
                <a:latin typeface="微软雅黑 Light" panose="020B0502040204020203" charset="-122"/>
                <a:ea typeface="微软雅黑 Light" panose="020B0502040204020203" charset="-122"/>
                <a:cs typeface="微软雅黑 Light" panose="020B0502040204020203" charset="-122"/>
              </a:rPr>
              <a:t>(</a:t>
            </a:r>
            <a:r>
              <a:rPr lang="zh-CN" altLang="en-US" sz="2800" dirty="0">
                <a:latin typeface="微软雅黑 Light" panose="020B0502040204020203" charset="-122"/>
                <a:ea typeface="微软雅黑 Light" panose="020B0502040204020203" charset="-122"/>
                <a:cs typeface="微软雅黑 Light" panose="020B0502040204020203" charset="-122"/>
              </a:rPr>
              <a:t>分类</a:t>
            </a:r>
            <a:r>
              <a:rPr lang="en-US" altLang="zh-CN" sz="2800" dirty="0">
                <a:latin typeface="微软雅黑 Light" panose="020B0502040204020203" charset="-122"/>
                <a:ea typeface="微软雅黑 Light" panose="020B0502040204020203" charset="-122"/>
                <a:cs typeface="微软雅黑 Light" panose="020B0502040204020203" charset="-122"/>
              </a:rPr>
              <a:t>)</a:t>
            </a:r>
            <a:r>
              <a:rPr lang="zh-CN" altLang="en-US" sz="2800" dirty="0">
                <a:latin typeface="微软雅黑 Light" panose="020B0502040204020203" charset="-122"/>
                <a:ea typeface="微软雅黑 Light" panose="020B0502040204020203" charset="-122"/>
                <a:cs typeface="微软雅黑 Light" panose="020B0502040204020203" charset="-122"/>
              </a:rPr>
              <a:t> ：</a:t>
            </a:r>
            <a:endParaRPr lang="en-US" altLang="zh-CN" sz="2800" dirty="0">
              <a:latin typeface="微软雅黑 Light" panose="020B0502040204020203" charset="-122"/>
              <a:ea typeface="微软雅黑 Light" panose="020B0502040204020203" charset="-122"/>
              <a:cs typeface="微软雅黑 Light" panose="020B0502040204020203" charset="-122"/>
            </a:endParaRPr>
          </a:p>
          <a:p>
            <a:pPr marL="0" indent="447675" eaLnBrk="1" hangingPunct="1">
              <a:spcBef>
                <a:spcPts val="600"/>
              </a:spcBef>
              <a:spcAft>
                <a:spcPts val="600"/>
              </a:spcAft>
              <a:buSzPct val="100000"/>
              <a:buNone/>
            </a:pPr>
            <a:r>
              <a:rPr lang="zh-CN" altLang="en-US" sz="2800" dirty="0">
                <a:solidFill>
                  <a:srgbClr val="FF0000"/>
                </a:solidFill>
                <a:latin typeface="微软雅黑 Light" panose="020B0502040204020203" charset="-122"/>
                <a:ea typeface="微软雅黑 Light" panose="020B0502040204020203" charset="-122"/>
                <a:cs typeface="微软雅黑 Light" panose="020B0502040204020203" charset="-122"/>
              </a:rPr>
              <a:t>标签</a:t>
            </a:r>
            <a:r>
              <a:rPr lang="zh-CN" altLang="en-US" sz="2800" dirty="0">
                <a:latin typeface="微软雅黑 Light" panose="020B0502040204020203" charset="-122"/>
                <a:ea typeface="微软雅黑 Light" panose="020B0502040204020203" charset="-122"/>
                <a:cs typeface="微软雅黑 Light" panose="020B0502040204020203" charset="-122"/>
              </a:rPr>
              <a:t>：是否接受一个工作机会？是</a:t>
            </a:r>
            <a:r>
              <a:rPr lang="en-US" altLang="zh-CN" sz="2800" dirty="0">
                <a:latin typeface="微软雅黑 Light" panose="020B0502040204020203" charset="-122"/>
                <a:ea typeface="微软雅黑 Light" panose="020B0502040204020203" charset="-122"/>
                <a:cs typeface="微软雅黑 Light" panose="020B0502040204020203" charset="-122"/>
              </a:rPr>
              <a:t>/</a:t>
            </a:r>
            <a:r>
              <a:rPr lang="zh-CN" altLang="en-US" sz="2800" dirty="0">
                <a:latin typeface="微软雅黑 Light" panose="020B0502040204020203" charset="-122"/>
                <a:ea typeface="微软雅黑 Light" panose="020B0502040204020203" charset="-122"/>
                <a:cs typeface="微软雅黑 Light" panose="020B0502040204020203" charset="-122"/>
              </a:rPr>
              <a:t>否</a:t>
            </a:r>
            <a:r>
              <a:rPr lang="en-US" altLang="zh-CN" sz="2800" dirty="0">
                <a:latin typeface="微软雅黑 Light" panose="020B0502040204020203" charset="-122"/>
                <a:ea typeface="微软雅黑 Light" panose="020B0502040204020203" charset="-122"/>
                <a:cs typeface="微软雅黑 Light" panose="020B0502040204020203" charset="-122"/>
              </a:rPr>
              <a:t>(</a:t>
            </a:r>
            <a:r>
              <a:rPr lang="zh-CN" altLang="en-US" sz="2800" dirty="0">
                <a:latin typeface="微软雅黑 Light" panose="020B0502040204020203" charset="-122"/>
                <a:ea typeface="微软雅黑 Light" panose="020B0502040204020203" charset="-122"/>
                <a:cs typeface="微软雅黑 Light" panose="020B0502040204020203" charset="-122"/>
              </a:rPr>
              <a:t>二分类</a:t>
            </a:r>
            <a:r>
              <a:rPr lang="en-US" altLang="zh-CN" sz="2800" dirty="0">
                <a:latin typeface="微软雅黑 Light" panose="020B0502040204020203" charset="-122"/>
                <a:ea typeface="微软雅黑 Light" panose="020B0502040204020203" charset="-122"/>
                <a:cs typeface="微软雅黑 Light" panose="020B0502040204020203" charset="-122"/>
              </a:rPr>
              <a:t>)</a:t>
            </a:r>
            <a:endParaRPr lang="en-US" altLang="zh-CN" sz="2800" dirty="0">
              <a:latin typeface="微软雅黑 Light" panose="020B0502040204020203" charset="-122"/>
              <a:ea typeface="微软雅黑 Light" panose="020B0502040204020203" charset="-122"/>
              <a:cs typeface="微软雅黑 Light" panose="020B0502040204020203" charset="-122"/>
            </a:endParaRPr>
          </a:p>
          <a:p>
            <a:pPr marL="457200" indent="-457200" eaLnBrk="1" hangingPunct="1">
              <a:spcBef>
                <a:spcPts val="600"/>
              </a:spcBef>
              <a:spcAft>
                <a:spcPts val="600"/>
              </a:spcAft>
              <a:buSzPct val="100000"/>
              <a:buFont typeface="Wingdings" panose="05000000000000000000" pitchFamily="2" charset="2"/>
              <a:buChar char="u"/>
            </a:pPr>
            <a:r>
              <a:rPr lang="zh-CN" altLang="en-US" sz="2800" dirty="0">
                <a:latin typeface="微软雅黑 Light" panose="020B0502040204020203" charset="-122"/>
                <a:ea typeface="微软雅黑 Light" panose="020B0502040204020203" charset="-122"/>
                <a:cs typeface="微软雅黑 Light" panose="020B0502040204020203" charset="-122"/>
              </a:rPr>
              <a:t>用于分类的</a:t>
            </a:r>
            <a:r>
              <a:rPr lang="zh-CN" altLang="en-US" sz="2800" dirty="0">
                <a:solidFill>
                  <a:srgbClr val="FF0000"/>
                </a:solidFill>
                <a:latin typeface="微软雅黑 Light" panose="020B0502040204020203" charset="-122"/>
                <a:ea typeface="微软雅黑 Light" panose="020B0502040204020203" charset="-122"/>
                <a:cs typeface="微软雅黑 Light" panose="020B0502040204020203" charset="-122"/>
              </a:rPr>
              <a:t>特征</a:t>
            </a:r>
            <a:r>
              <a:rPr lang="zh-CN" altLang="en-US" sz="2800" dirty="0">
                <a:latin typeface="微软雅黑 Light" panose="020B0502040204020203" charset="-122"/>
                <a:ea typeface="微软雅黑 Light" panose="020B0502040204020203" charset="-122"/>
                <a:cs typeface="微软雅黑 Light" panose="020B0502040204020203" charset="-122"/>
              </a:rPr>
              <a:t>：</a:t>
            </a:r>
            <a:endParaRPr lang="en-US" altLang="zh-CN" sz="2800" dirty="0">
              <a:latin typeface="微软雅黑 Light" panose="020B0502040204020203" charset="-122"/>
              <a:ea typeface="微软雅黑 Light" panose="020B0502040204020203" charset="-122"/>
              <a:cs typeface="微软雅黑 Light" panose="020B0502040204020203" charset="-122"/>
            </a:endParaRPr>
          </a:p>
          <a:p>
            <a:pPr marL="904875" lvl="1" indent="-457200" eaLnBrk="1" hangingPunct="1">
              <a:spcBef>
                <a:spcPts val="600"/>
              </a:spcBef>
              <a:spcAft>
                <a:spcPts val="600"/>
              </a:spcAft>
              <a:buSzPct val="100000"/>
              <a:buFont typeface="Wingdings" panose="05000000000000000000" pitchFamily="2" charset="2"/>
              <a:buChar char="ü"/>
            </a:pPr>
            <a:r>
              <a:rPr lang="zh-CN" altLang="en-US" sz="2800" dirty="0">
                <a:latin typeface="微软雅黑 Light" panose="020B0502040204020203" charset="-122"/>
                <a:ea typeface="微软雅黑 Light" panose="020B0502040204020203" charset="-122"/>
                <a:cs typeface="微软雅黑 Light" panose="020B0502040204020203" charset="-122"/>
              </a:rPr>
              <a:t>判断条件</a:t>
            </a:r>
            <a:r>
              <a:rPr lang="en-US" altLang="zh-CN" sz="2800" dirty="0">
                <a:latin typeface="微软雅黑 Light" panose="020B0502040204020203" charset="-122"/>
                <a:ea typeface="微软雅黑 Light" panose="020B0502040204020203" charset="-122"/>
                <a:cs typeface="微软雅黑 Light" panose="020B0502040204020203" charset="-122"/>
              </a:rPr>
              <a:t>1</a:t>
            </a:r>
            <a:r>
              <a:rPr lang="zh-CN" altLang="en-US" sz="2800" dirty="0">
                <a:latin typeface="微软雅黑 Light" panose="020B0502040204020203" charset="-122"/>
                <a:ea typeface="微软雅黑 Light" panose="020B0502040204020203" charset="-122"/>
                <a:cs typeface="微软雅黑 Light" panose="020B0502040204020203" charset="-122"/>
              </a:rPr>
              <a:t>：薪资。年薪是否高于</a:t>
            </a:r>
            <a:r>
              <a:rPr lang="en-US" altLang="zh-CN" sz="2800" dirty="0">
                <a:latin typeface="微软雅黑 Light" panose="020B0502040204020203" charset="-122"/>
                <a:ea typeface="微软雅黑 Light" panose="020B0502040204020203" charset="-122"/>
                <a:cs typeface="微软雅黑 Light" panose="020B0502040204020203" charset="-122"/>
              </a:rPr>
              <a:t>5</a:t>
            </a:r>
            <a:r>
              <a:rPr lang="zh-CN" altLang="en-US" sz="2800" dirty="0">
                <a:latin typeface="微软雅黑 Light" panose="020B0502040204020203" charset="-122"/>
                <a:ea typeface="微软雅黑 Light" panose="020B0502040204020203" charset="-122"/>
                <a:cs typeface="微软雅黑 Light" panose="020B0502040204020203" charset="-122"/>
              </a:rPr>
              <a:t>万块？</a:t>
            </a:r>
            <a:endParaRPr lang="en-US" altLang="zh-CN" sz="2800" dirty="0">
              <a:solidFill>
                <a:srgbClr val="FF0000"/>
              </a:solidFill>
              <a:latin typeface="微软雅黑 Light" panose="020B0502040204020203" charset="-122"/>
              <a:ea typeface="微软雅黑 Light" panose="020B0502040204020203" charset="-122"/>
              <a:cs typeface="微软雅黑 Light" panose="020B0502040204020203" charset="-122"/>
            </a:endParaRPr>
          </a:p>
          <a:p>
            <a:pPr marL="904875" lvl="1" indent="-457200" eaLnBrk="1" hangingPunct="1">
              <a:spcBef>
                <a:spcPts val="600"/>
              </a:spcBef>
              <a:spcAft>
                <a:spcPts val="600"/>
              </a:spcAft>
              <a:buSzPct val="100000"/>
              <a:buFont typeface="Wingdings" panose="05000000000000000000" pitchFamily="2" charset="2"/>
              <a:buChar char="ü"/>
            </a:pPr>
            <a:r>
              <a:rPr lang="zh-CN" altLang="en-US" sz="2800" dirty="0">
                <a:latin typeface="微软雅黑 Light" panose="020B0502040204020203" charset="-122"/>
                <a:ea typeface="微软雅黑 Light" panose="020B0502040204020203" charset="-122"/>
                <a:cs typeface="微软雅黑 Light" panose="020B0502040204020203" charset="-122"/>
              </a:rPr>
              <a:t>判断条件</a:t>
            </a:r>
            <a:r>
              <a:rPr lang="en-US" altLang="zh-CN" sz="2800" dirty="0">
                <a:latin typeface="微软雅黑 Light" panose="020B0502040204020203" charset="-122"/>
                <a:ea typeface="微软雅黑 Light" panose="020B0502040204020203" charset="-122"/>
                <a:cs typeface="微软雅黑 Light" panose="020B0502040204020203" charset="-122"/>
              </a:rPr>
              <a:t>2</a:t>
            </a:r>
            <a:r>
              <a:rPr lang="zh-CN" altLang="en-US" sz="2800" dirty="0">
                <a:latin typeface="微软雅黑 Light" panose="020B0502040204020203" charset="-122"/>
                <a:ea typeface="微软雅黑 Light" panose="020B0502040204020203" charset="-122"/>
                <a:cs typeface="微软雅黑 Light" panose="020B0502040204020203" charset="-122"/>
              </a:rPr>
              <a:t>：通勤时间。单程是否多于</a:t>
            </a:r>
            <a:r>
              <a:rPr lang="en-US" altLang="zh-CN" sz="2800" dirty="0">
                <a:latin typeface="微软雅黑 Light" panose="020B0502040204020203" charset="-122"/>
                <a:ea typeface="微软雅黑 Light" panose="020B0502040204020203" charset="-122"/>
                <a:cs typeface="微软雅黑 Light" panose="020B0502040204020203" charset="-122"/>
              </a:rPr>
              <a:t>1</a:t>
            </a:r>
            <a:r>
              <a:rPr lang="zh-CN" altLang="en-US" sz="2800" dirty="0">
                <a:latin typeface="微软雅黑 Light" panose="020B0502040204020203" charset="-122"/>
                <a:ea typeface="微软雅黑 Light" panose="020B0502040204020203" charset="-122"/>
                <a:cs typeface="微软雅黑 Light" panose="020B0502040204020203" charset="-122"/>
              </a:rPr>
              <a:t>小时？</a:t>
            </a:r>
            <a:endParaRPr lang="en-US" altLang="zh-CN" sz="2800" dirty="0">
              <a:solidFill>
                <a:srgbClr val="FF0000"/>
              </a:solidFill>
              <a:latin typeface="微软雅黑 Light" panose="020B0502040204020203" charset="-122"/>
              <a:ea typeface="微软雅黑 Light" panose="020B0502040204020203" charset="-122"/>
              <a:cs typeface="微软雅黑 Light" panose="020B0502040204020203" charset="-122"/>
            </a:endParaRPr>
          </a:p>
          <a:p>
            <a:pPr marL="904875" lvl="1" indent="-457200" eaLnBrk="1" hangingPunct="1">
              <a:spcBef>
                <a:spcPts val="600"/>
              </a:spcBef>
              <a:spcAft>
                <a:spcPts val="600"/>
              </a:spcAft>
              <a:buSzPct val="100000"/>
              <a:buFont typeface="Wingdings" panose="05000000000000000000" pitchFamily="2" charset="2"/>
              <a:buChar char="ü"/>
            </a:pPr>
            <a:r>
              <a:rPr lang="zh-CN" altLang="en-US" sz="2800" dirty="0">
                <a:latin typeface="微软雅黑 Light" panose="020B0502040204020203" charset="-122"/>
                <a:ea typeface="微软雅黑 Light" panose="020B0502040204020203" charset="-122"/>
                <a:cs typeface="微软雅黑 Light" panose="020B0502040204020203" charset="-122"/>
              </a:rPr>
              <a:t>判断条件</a:t>
            </a:r>
            <a:r>
              <a:rPr lang="en-US" altLang="zh-CN" sz="2800" dirty="0">
                <a:latin typeface="微软雅黑 Light" panose="020B0502040204020203" charset="-122"/>
                <a:ea typeface="微软雅黑 Light" panose="020B0502040204020203" charset="-122"/>
                <a:cs typeface="微软雅黑 Light" panose="020B0502040204020203" charset="-122"/>
              </a:rPr>
              <a:t>3</a:t>
            </a:r>
            <a:r>
              <a:rPr lang="zh-CN" altLang="en-US" sz="2800" dirty="0">
                <a:latin typeface="微软雅黑 Light" panose="020B0502040204020203" charset="-122"/>
                <a:ea typeface="微软雅黑 Light" panose="020B0502040204020203" charset="-122"/>
                <a:cs typeface="微软雅黑 Light" panose="020B0502040204020203" charset="-122"/>
              </a:rPr>
              <a:t>：咖啡。是否提供免费咖啡？</a:t>
            </a:r>
            <a:endParaRPr lang="en-US" altLang="zh-CN" sz="3200" dirty="0">
              <a:solidFill>
                <a:srgbClr val="FF0000"/>
              </a:solidFill>
              <a:latin typeface="微软雅黑 Light" panose="020B0502040204020203" charset="-122"/>
              <a:ea typeface="微软雅黑 Light" panose="020B0502040204020203" charset="-122"/>
              <a:cs typeface="微软雅黑 Light" panose="020B0502040204020203" charset="-122"/>
            </a:endParaRPr>
          </a:p>
        </p:txBody>
      </p:sp>
      <p:sp>
        <p:nvSpPr>
          <p:cNvPr id="5122" name="Rectangle 2"/>
          <p:cNvSpPr>
            <a:spLocks noGrp="1" noChangeArrowheads="1"/>
          </p:cNvSpPr>
          <p:nvPr>
            <p:ph type="title"/>
          </p:nvPr>
        </p:nvSpPr>
        <p:spPr/>
        <p:txBody>
          <a:bodyPr>
            <a:normAutofit/>
          </a:bodyPr>
          <a:lstStyle/>
          <a:p>
            <a:pPr eaLnBrk="1" fontAlgn="auto" hangingPunct="1">
              <a:spcAft>
                <a:spcPts val="0"/>
              </a:spcAft>
              <a:defRPr/>
            </a:pPr>
            <a:r>
              <a:rPr lang="zh-CN" altLang="en-US" sz="4000" dirty="0">
                <a:solidFill>
                  <a:schemeClr val="tx1"/>
                </a:solidFill>
                <a:latin typeface="微软雅黑 Light" panose="020B0502040204020203" charset="-122"/>
                <a:ea typeface="微软雅黑 Light" panose="020B0502040204020203" charset="-122"/>
              </a:rPr>
              <a:t>决策树模型的原理</a:t>
            </a:r>
            <a:endParaRPr lang="en-US" sz="4000" dirty="0">
              <a:solidFill>
                <a:srgbClr val="FF0000"/>
              </a:solidFill>
              <a:latin typeface="微软雅黑 Light" panose="020B0502040204020203" charset="-122"/>
              <a:ea typeface="微软雅黑 Light" panose="020B0502040204020203" charset="-122"/>
            </a:endParaRPr>
          </a:p>
        </p:txBody>
      </p:sp>
    </p:spTree>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p:txBody>
          <a:bodyPr>
            <a:normAutofit/>
          </a:bodyPr>
          <a:lstStyle/>
          <a:p>
            <a:pPr eaLnBrk="1" fontAlgn="auto" hangingPunct="1">
              <a:spcAft>
                <a:spcPts val="0"/>
              </a:spcAft>
              <a:defRPr/>
            </a:pPr>
            <a:r>
              <a:rPr lang="zh-CN" altLang="en-US" sz="4000" dirty="0">
                <a:solidFill>
                  <a:schemeClr val="tx1"/>
                </a:solidFill>
                <a:latin typeface="微软雅黑 Light" panose="020B0502040204020203" charset="-122"/>
                <a:ea typeface="微软雅黑 Light" panose="020B0502040204020203" charset="-122"/>
              </a:rPr>
              <a:t>决策树模型的原理</a:t>
            </a:r>
            <a:endParaRPr lang="en-US" sz="4000" dirty="0">
              <a:solidFill>
                <a:srgbClr val="FF0000"/>
              </a:solidFill>
              <a:latin typeface="微软雅黑 Light" panose="020B0502040204020203" charset="-122"/>
              <a:ea typeface="微软雅黑 Light" panose="020B0502040204020203" charset="-122"/>
            </a:endParaRPr>
          </a:p>
        </p:txBody>
      </p:sp>
      <p:pic>
        <p:nvPicPr>
          <p:cNvPr id="3" name="图片 2"/>
          <p:cNvPicPr>
            <a:picLocks noChangeAspect="1"/>
          </p:cNvPicPr>
          <p:nvPr/>
        </p:nvPicPr>
        <p:blipFill>
          <a:blip r:embed="rId1"/>
          <a:stretch>
            <a:fillRect/>
          </a:stretch>
        </p:blipFill>
        <p:spPr>
          <a:xfrm>
            <a:off x="990600" y="1668463"/>
            <a:ext cx="5638800" cy="5105400"/>
          </a:xfrm>
          <a:prstGeom prst="rect">
            <a:avLst/>
          </a:prstGeom>
        </p:spPr>
      </p:pic>
      <p:sp>
        <p:nvSpPr>
          <p:cNvPr id="4" name="文本框 3"/>
          <p:cNvSpPr txBox="1"/>
          <p:nvPr/>
        </p:nvSpPr>
        <p:spPr>
          <a:xfrm>
            <a:off x="3162300" y="1312218"/>
            <a:ext cx="4343400" cy="460375"/>
          </a:xfrm>
          <a:prstGeom prst="rect">
            <a:avLst/>
          </a:prstGeom>
          <a:noFill/>
        </p:spPr>
        <p:txBody>
          <a:bodyPr wrap="square" rtlCol="0">
            <a:spAutoFit/>
          </a:bodyPr>
          <a:lstStyle/>
          <a:p>
            <a:r>
              <a:rPr lang="zh-CN" altLang="en-US" sz="2400" dirty="0">
                <a:solidFill>
                  <a:srgbClr val="FF0000"/>
                </a:solidFill>
                <a:latin typeface="微软雅黑 Light" panose="020B0502040204020203" charset="-122"/>
                <a:ea typeface="微软雅黑 Light" panose="020B0502040204020203" charset="-122"/>
              </a:rPr>
              <a:t>有人介绍相亲，判断见不见？</a:t>
            </a:r>
            <a:endParaRPr lang="zh-CN" altLang="en-US" sz="2400" dirty="0">
              <a:solidFill>
                <a:srgbClr val="FF0000"/>
              </a:solidFill>
              <a:latin typeface="微软雅黑 Light" panose="020B0502040204020203" charset="-122"/>
              <a:ea typeface="微软雅黑 Light" panose="020B0502040204020203" charset="-122"/>
            </a:endParaRPr>
          </a:p>
        </p:txBody>
      </p:sp>
      <p:sp>
        <p:nvSpPr>
          <p:cNvPr id="5" name="TextBox 4"/>
          <p:cNvSpPr txBox="1"/>
          <p:nvPr/>
        </p:nvSpPr>
        <p:spPr>
          <a:xfrm>
            <a:off x="5029200" y="5334000"/>
            <a:ext cx="2731135" cy="829945"/>
          </a:xfrm>
          <a:prstGeom prst="rect">
            <a:avLst/>
          </a:prstGeom>
          <a:noFill/>
        </p:spPr>
        <p:txBody>
          <a:bodyPr wrap="square" rtlCol="0">
            <a:spAutoFit/>
          </a:bodyPr>
          <a:lstStyle/>
          <a:p>
            <a:r>
              <a:rPr lang="zh-CN" altLang="en-US" sz="2400" dirty="0">
                <a:latin typeface="微软雅黑 Light" panose="020B0502040204020203" charset="-122"/>
                <a:ea typeface="微软雅黑 Light" panose="020B0502040204020203" charset="-122"/>
              </a:rPr>
              <a:t>树根分叉：二分，多分树叶</a:t>
            </a:r>
            <a:endParaRPr lang="zh-CN" altLang="en-US" sz="2400" dirty="0">
              <a:latin typeface="微软雅黑 Light" panose="020B0502040204020203" charset="-122"/>
              <a:ea typeface="微软雅黑 Light" panose="020B0502040204020203" charset="-122"/>
            </a:endParaRPr>
          </a:p>
        </p:txBody>
      </p:sp>
    </p:spTree>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9459" name="Rectangle 3"/>
          <p:cNvSpPr>
            <a:spLocks noGrp="1" noChangeArrowheads="1"/>
          </p:cNvSpPr>
          <p:nvPr>
            <p:ph idx="1"/>
          </p:nvPr>
        </p:nvSpPr>
        <p:spPr>
          <a:xfrm>
            <a:off x="533400" y="1447800"/>
            <a:ext cx="7875905" cy="4038600"/>
          </a:xfrm>
        </p:spPr>
        <p:txBody>
          <a:bodyPr/>
          <a:lstStyle/>
          <a:p>
            <a:pPr marL="457200" indent="-457200" eaLnBrk="1" hangingPunct="1">
              <a:spcBef>
                <a:spcPts val="600"/>
              </a:spcBef>
              <a:spcAft>
                <a:spcPts val="600"/>
              </a:spcAft>
              <a:buSzPct val="100000"/>
              <a:buFont typeface="Wingdings" panose="05000000000000000000" pitchFamily="2" charset="2"/>
              <a:buChar char="u"/>
            </a:pPr>
            <a:r>
              <a:rPr lang="zh-CN" altLang="en-US" sz="2800" dirty="0">
                <a:latin typeface="微软雅黑 Light" panose="020B0502040204020203" charset="-122"/>
                <a:ea typeface="微软雅黑 Light" panose="020B0502040204020203" charset="-122"/>
                <a:cs typeface="微软雅黑 Light" panose="020B0502040204020203" charset="-122"/>
              </a:rPr>
              <a:t>决策</a:t>
            </a:r>
            <a:r>
              <a:rPr lang="en-US" altLang="zh-CN" sz="2800" dirty="0">
                <a:latin typeface="微软雅黑 Light" panose="020B0502040204020203" charset="-122"/>
                <a:ea typeface="微软雅黑 Light" panose="020B0502040204020203" charset="-122"/>
                <a:cs typeface="微软雅黑 Light" panose="020B0502040204020203" charset="-122"/>
              </a:rPr>
              <a:t>(</a:t>
            </a:r>
            <a:r>
              <a:rPr lang="zh-CN" altLang="en-US" sz="2800" dirty="0">
                <a:latin typeface="微软雅黑 Light" panose="020B0502040204020203" charset="-122"/>
                <a:ea typeface="微软雅黑 Light" panose="020B0502040204020203" charset="-122"/>
                <a:cs typeface="微软雅黑 Light" panose="020B0502040204020203" charset="-122"/>
              </a:rPr>
              <a:t>分类</a:t>
            </a:r>
            <a:r>
              <a:rPr lang="en-US" altLang="zh-CN" sz="2800" dirty="0">
                <a:latin typeface="微软雅黑 Light" panose="020B0502040204020203" charset="-122"/>
                <a:ea typeface="微软雅黑 Light" panose="020B0502040204020203" charset="-122"/>
                <a:cs typeface="微软雅黑 Light" panose="020B0502040204020203" charset="-122"/>
              </a:rPr>
              <a:t>)</a:t>
            </a:r>
            <a:r>
              <a:rPr lang="zh-CN" altLang="en-US" sz="2800" dirty="0">
                <a:latin typeface="微软雅黑 Light" panose="020B0502040204020203" charset="-122"/>
                <a:ea typeface="微软雅黑 Light" panose="020B0502040204020203" charset="-122"/>
                <a:cs typeface="微软雅黑 Light" panose="020B0502040204020203" charset="-122"/>
              </a:rPr>
              <a:t> ：相亲</a:t>
            </a:r>
            <a:endParaRPr lang="en-US" altLang="zh-CN" sz="2800" dirty="0">
              <a:latin typeface="微软雅黑 Light" panose="020B0502040204020203" charset="-122"/>
              <a:ea typeface="微软雅黑 Light" panose="020B0502040204020203" charset="-122"/>
              <a:cs typeface="微软雅黑 Light" panose="020B0502040204020203" charset="-122"/>
            </a:endParaRPr>
          </a:p>
          <a:p>
            <a:pPr marL="0" indent="447675" eaLnBrk="1" hangingPunct="1">
              <a:spcBef>
                <a:spcPts val="600"/>
              </a:spcBef>
              <a:spcAft>
                <a:spcPts val="600"/>
              </a:spcAft>
              <a:buSzPct val="100000"/>
              <a:buNone/>
            </a:pPr>
            <a:r>
              <a:rPr lang="zh-CN" altLang="en-US" sz="2800" dirty="0">
                <a:solidFill>
                  <a:srgbClr val="FF0000"/>
                </a:solidFill>
                <a:latin typeface="微软雅黑 Light" panose="020B0502040204020203" charset="-122"/>
                <a:ea typeface="微软雅黑 Light" panose="020B0502040204020203" charset="-122"/>
                <a:cs typeface="微软雅黑 Light" panose="020B0502040204020203" charset="-122"/>
              </a:rPr>
              <a:t>标签</a:t>
            </a:r>
            <a:r>
              <a:rPr lang="zh-CN" altLang="en-US" sz="2800" dirty="0">
                <a:latin typeface="微软雅黑 Light" panose="020B0502040204020203" charset="-122"/>
                <a:ea typeface="微软雅黑 Light" panose="020B0502040204020203" charset="-122"/>
                <a:cs typeface="微软雅黑 Light" panose="020B0502040204020203" charset="-122"/>
              </a:rPr>
              <a:t>：决定是否见面？是</a:t>
            </a:r>
            <a:r>
              <a:rPr lang="en-US" altLang="zh-CN" sz="2800" dirty="0">
                <a:latin typeface="微软雅黑 Light" panose="020B0502040204020203" charset="-122"/>
                <a:ea typeface="微软雅黑 Light" panose="020B0502040204020203" charset="-122"/>
                <a:cs typeface="微软雅黑 Light" panose="020B0502040204020203" charset="-122"/>
              </a:rPr>
              <a:t>/</a:t>
            </a:r>
            <a:r>
              <a:rPr lang="zh-CN" altLang="en-US" sz="2800" dirty="0">
                <a:latin typeface="微软雅黑 Light" panose="020B0502040204020203" charset="-122"/>
                <a:ea typeface="微软雅黑 Light" panose="020B0502040204020203" charset="-122"/>
                <a:cs typeface="微软雅黑 Light" panose="020B0502040204020203" charset="-122"/>
              </a:rPr>
              <a:t>否</a:t>
            </a:r>
            <a:r>
              <a:rPr lang="en-US" altLang="zh-CN" sz="2800" dirty="0">
                <a:latin typeface="微软雅黑 Light" panose="020B0502040204020203" charset="-122"/>
                <a:ea typeface="微软雅黑 Light" panose="020B0502040204020203" charset="-122"/>
                <a:cs typeface="微软雅黑 Light" panose="020B0502040204020203" charset="-122"/>
              </a:rPr>
              <a:t>(</a:t>
            </a:r>
            <a:r>
              <a:rPr lang="zh-CN" altLang="en-US" sz="2800" dirty="0">
                <a:latin typeface="微软雅黑 Light" panose="020B0502040204020203" charset="-122"/>
                <a:ea typeface="微软雅黑 Light" panose="020B0502040204020203" charset="-122"/>
                <a:cs typeface="微软雅黑 Light" panose="020B0502040204020203" charset="-122"/>
              </a:rPr>
              <a:t>二分类</a:t>
            </a:r>
            <a:r>
              <a:rPr lang="en-US" altLang="zh-CN" sz="2800" dirty="0">
                <a:latin typeface="微软雅黑 Light" panose="020B0502040204020203" charset="-122"/>
                <a:ea typeface="微软雅黑 Light" panose="020B0502040204020203" charset="-122"/>
                <a:cs typeface="微软雅黑 Light" panose="020B0502040204020203" charset="-122"/>
              </a:rPr>
              <a:t>)</a:t>
            </a:r>
            <a:endParaRPr lang="en-US" altLang="zh-CN" sz="2800" dirty="0">
              <a:latin typeface="微软雅黑 Light" panose="020B0502040204020203" charset="-122"/>
              <a:ea typeface="微软雅黑 Light" panose="020B0502040204020203" charset="-122"/>
              <a:cs typeface="微软雅黑 Light" panose="020B0502040204020203" charset="-122"/>
            </a:endParaRPr>
          </a:p>
          <a:p>
            <a:pPr marL="457200" indent="-457200" eaLnBrk="1" hangingPunct="1">
              <a:spcBef>
                <a:spcPts val="600"/>
              </a:spcBef>
              <a:spcAft>
                <a:spcPts val="600"/>
              </a:spcAft>
              <a:buSzPct val="100000"/>
              <a:buFont typeface="Wingdings" panose="05000000000000000000" pitchFamily="2" charset="2"/>
              <a:buChar char="u"/>
            </a:pPr>
            <a:r>
              <a:rPr lang="zh-CN" altLang="en-US" sz="2800" dirty="0">
                <a:latin typeface="微软雅黑 Light" panose="020B0502040204020203" charset="-122"/>
                <a:ea typeface="微软雅黑 Light" panose="020B0502040204020203" charset="-122"/>
                <a:cs typeface="微软雅黑 Light" panose="020B0502040204020203" charset="-122"/>
              </a:rPr>
              <a:t>用于分类的</a:t>
            </a:r>
            <a:r>
              <a:rPr lang="zh-CN" altLang="en-US" sz="2800" dirty="0">
                <a:solidFill>
                  <a:srgbClr val="FF0000"/>
                </a:solidFill>
                <a:latin typeface="微软雅黑 Light" panose="020B0502040204020203" charset="-122"/>
                <a:ea typeface="微软雅黑 Light" panose="020B0502040204020203" charset="-122"/>
                <a:cs typeface="微软雅黑 Light" panose="020B0502040204020203" charset="-122"/>
              </a:rPr>
              <a:t>特征</a:t>
            </a:r>
            <a:r>
              <a:rPr lang="zh-CN" altLang="en-US" sz="2800" dirty="0">
                <a:latin typeface="微软雅黑 Light" panose="020B0502040204020203" charset="-122"/>
                <a:ea typeface="微软雅黑 Light" panose="020B0502040204020203" charset="-122"/>
                <a:cs typeface="微软雅黑 Light" panose="020B0502040204020203" charset="-122"/>
              </a:rPr>
              <a:t>：</a:t>
            </a:r>
            <a:endParaRPr lang="en-US" altLang="zh-CN" sz="2800" dirty="0">
              <a:latin typeface="微软雅黑 Light" panose="020B0502040204020203" charset="-122"/>
              <a:ea typeface="微软雅黑 Light" panose="020B0502040204020203" charset="-122"/>
              <a:cs typeface="微软雅黑 Light" panose="020B0502040204020203" charset="-122"/>
            </a:endParaRPr>
          </a:p>
          <a:p>
            <a:pPr marL="904875" lvl="1" indent="-457200" eaLnBrk="1" hangingPunct="1">
              <a:spcBef>
                <a:spcPts val="600"/>
              </a:spcBef>
              <a:spcAft>
                <a:spcPts val="600"/>
              </a:spcAft>
              <a:buSzPct val="100000"/>
              <a:buFont typeface="+mj-lt"/>
              <a:buAutoNum type="arabicPeriod"/>
            </a:pPr>
            <a:r>
              <a:rPr lang="zh-CN" altLang="en-US" sz="2800" dirty="0">
                <a:latin typeface="微软雅黑 Light" panose="020B0502040204020203" charset="-122"/>
                <a:ea typeface="微软雅黑 Light" panose="020B0502040204020203" charset="-122"/>
                <a:cs typeface="微软雅黑 Light" panose="020B0502040204020203" charset="-122"/>
              </a:rPr>
              <a:t>年龄。判断条件：年龄是否大于</a:t>
            </a:r>
            <a:r>
              <a:rPr lang="en-US" altLang="zh-CN" sz="2800" dirty="0">
                <a:latin typeface="微软雅黑 Light" panose="020B0502040204020203" charset="-122"/>
                <a:ea typeface="微软雅黑 Light" panose="020B0502040204020203" charset="-122"/>
                <a:cs typeface="微软雅黑 Light" panose="020B0502040204020203" charset="-122"/>
              </a:rPr>
              <a:t>30</a:t>
            </a:r>
            <a:r>
              <a:rPr lang="zh-CN" altLang="en-US" sz="2800" dirty="0">
                <a:latin typeface="微软雅黑 Light" panose="020B0502040204020203" charset="-122"/>
                <a:ea typeface="微软雅黑 Light" panose="020B0502040204020203" charset="-122"/>
                <a:cs typeface="微软雅黑 Light" panose="020B0502040204020203" charset="-122"/>
              </a:rPr>
              <a:t>岁？</a:t>
            </a:r>
            <a:endParaRPr lang="en-US" altLang="zh-CN" sz="2800" dirty="0">
              <a:solidFill>
                <a:srgbClr val="FF0000"/>
              </a:solidFill>
              <a:latin typeface="微软雅黑 Light" panose="020B0502040204020203" charset="-122"/>
              <a:ea typeface="微软雅黑 Light" panose="020B0502040204020203" charset="-122"/>
              <a:cs typeface="微软雅黑 Light" panose="020B0502040204020203" charset="-122"/>
            </a:endParaRPr>
          </a:p>
          <a:p>
            <a:pPr marL="904875" lvl="1" indent="-457200" eaLnBrk="1" hangingPunct="1">
              <a:spcBef>
                <a:spcPts val="600"/>
              </a:spcBef>
              <a:spcAft>
                <a:spcPts val="600"/>
              </a:spcAft>
              <a:buSzPct val="100000"/>
              <a:buFont typeface="+mj-lt"/>
              <a:buAutoNum type="arabicPeriod"/>
            </a:pPr>
            <a:r>
              <a:rPr lang="zh-CN" altLang="en-US" sz="2800" dirty="0">
                <a:latin typeface="微软雅黑 Light" panose="020B0502040204020203" charset="-122"/>
                <a:ea typeface="微软雅黑 Light" panose="020B0502040204020203" charset="-122"/>
                <a:cs typeface="微软雅黑 Light" panose="020B0502040204020203" charset="-122"/>
              </a:rPr>
              <a:t>长相。判断条件：帅不帅？</a:t>
            </a:r>
            <a:endParaRPr lang="en-US" altLang="zh-CN" sz="2800" dirty="0">
              <a:solidFill>
                <a:srgbClr val="FF0000"/>
              </a:solidFill>
              <a:latin typeface="微软雅黑 Light" panose="020B0502040204020203" charset="-122"/>
              <a:ea typeface="微软雅黑 Light" panose="020B0502040204020203" charset="-122"/>
              <a:cs typeface="微软雅黑 Light" panose="020B0502040204020203" charset="-122"/>
            </a:endParaRPr>
          </a:p>
          <a:p>
            <a:pPr marL="904875" lvl="1" indent="-457200" eaLnBrk="1" hangingPunct="1">
              <a:spcBef>
                <a:spcPts val="600"/>
              </a:spcBef>
              <a:spcAft>
                <a:spcPts val="600"/>
              </a:spcAft>
              <a:buSzPct val="100000"/>
              <a:buFont typeface="+mj-lt"/>
              <a:buAutoNum type="arabicPeriod"/>
            </a:pPr>
            <a:r>
              <a:rPr lang="zh-CN" altLang="en-US" sz="2800" dirty="0">
                <a:latin typeface="微软雅黑 Light" panose="020B0502040204020203" charset="-122"/>
                <a:ea typeface="微软雅黑 Light" panose="020B0502040204020203" charset="-122"/>
                <a:cs typeface="微软雅黑 Light" panose="020B0502040204020203" charset="-122"/>
              </a:rPr>
              <a:t>收入。判断条件：收入高不高？</a:t>
            </a:r>
            <a:endParaRPr lang="en-US" altLang="zh-CN" sz="2800" dirty="0">
              <a:latin typeface="微软雅黑 Light" panose="020B0502040204020203" charset="-122"/>
              <a:ea typeface="微软雅黑 Light" panose="020B0502040204020203" charset="-122"/>
              <a:cs typeface="微软雅黑 Light" panose="020B0502040204020203" charset="-122"/>
            </a:endParaRPr>
          </a:p>
          <a:p>
            <a:pPr marL="904875" lvl="1" indent="-457200" eaLnBrk="1" hangingPunct="1">
              <a:spcBef>
                <a:spcPts val="600"/>
              </a:spcBef>
              <a:spcAft>
                <a:spcPts val="600"/>
              </a:spcAft>
              <a:buSzPct val="100000"/>
              <a:buFont typeface="+mj-lt"/>
              <a:buAutoNum type="arabicPeriod"/>
            </a:pPr>
            <a:r>
              <a:rPr lang="zh-CN" altLang="en-US" sz="2800" dirty="0">
                <a:latin typeface="微软雅黑 Light" panose="020B0502040204020203" charset="-122"/>
                <a:ea typeface="微软雅黑 Light" panose="020B0502040204020203" charset="-122"/>
                <a:cs typeface="微软雅黑 Light" panose="020B0502040204020203" charset="-122"/>
              </a:rPr>
              <a:t>职业。判断条件：是否公务员？</a:t>
            </a:r>
            <a:endParaRPr lang="en-US" altLang="zh-CN" sz="3200" dirty="0">
              <a:latin typeface="微软雅黑 Light" panose="020B0502040204020203" charset="-122"/>
              <a:ea typeface="微软雅黑 Light" panose="020B0502040204020203" charset="-122"/>
              <a:cs typeface="微软雅黑 Light" panose="020B0502040204020203" charset="-122"/>
            </a:endParaRPr>
          </a:p>
        </p:txBody>
      </p:sp>
      <p:sp>
        <p:nvSpPr>
          <p:cNvPr id="5122" name="Rectangle 2"/>
          <p:cNvSpPr>
            <a:spLocks noGrp="1" noChangeArrowheads="1"/>
          </p:cNvSpPr>
          <p:nvPr>
            <p:ph type="title"/>
          </p:nvPr>
        </p:nvSpPr>
        <p:spPr/>
        <p:txBody>
          <a:bodyPr>
            <a:normAutofit/>
          </a:bodyPr>
          <a:lstStyle/>
          <a:p>
            <a:pPr eaLnBrk="1" fontAlgn="auto" hangingPunct="1">
              <a:spcAft>
                <a:spcPts val="0"/>
              </a:spcAft>
              <a:defRPr/>
            </a:pPr>
            <a:r>
              <a:rPr lang="zh-CN" altLang="en-US" sz="4000" dirty="0">
                <a:solidFill>
                  <a:schemeClr val="tx1"/>
                </a:solidFill>
                <a:latin typeface="微软雅黑 Light" panose="020B0502040204020203" charset="-122"/>
                <a:ea typeface="微软雅黑 Light" panose="020B0502040204020203" charset="-122"/>
              </a:rPr>
              <a:t>决策树模型的原理</a:t>
            </a:r>
            <a:endParaRPr lang="en-US" sz="4000" dirty="0">
              <a:solidFill>
                <a:srgbClr val="FF0000"/>
              </a:solidFill>
              <a:latin typeface="微软雅黑 Light" panose="020B0502040204020203" charset="-122"/>
              <a:ea typeface="微软雅黑 Light" panose="020B0502040204020203" charset="-122"/>
            </a:endParaRPr>
          </a:p>
        </p:txBody>
      </p:sp>
    </p:spTree>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show="0" showMasterPhAnim="0">
  <p:cSld>
    <p:spTree>
      <p:nvGrpSpPr>
        <p:cNvPr id="1" name=""/>
        <p:cNvGrpSpPr/>
        <p:nvPr/>
      </p:nvGrpSpPr>
      <p:grpSpPr>
        <a:xfrm>
          <a:off x="0" y="0"/>
          <a:ext cx="0" cy="0"/>
          <a:chOff x="0" y="0"/>
          <a:chExt cx="0" cy="0"/>
        </a:xfrm>
      </p:grpSpPr>
      <p:sp>
        <p:nvSpPr>
          <p:cNvPr id="19459" name="Rectangle 3"/>
          <p:cNvSpPr>
            <a:spLocks noGrp="1" noChangeArrowheads="1"/>
          </p:cNvSpPr>
          <p:nvPr>
            <p:ph idx="1"/>
          </p:nvPr>
        </p:nvSpPr>
        <p:spPr>
          <a:xfrm>
            <a:off x="533400" y="1447800"/>
            <a:ext cx="7807325" cy="3733800"/>
          </a:xfrm>
        </p:spPr>
        <p:txBody>
          <a:bodyPr/>
          <a:lstStyle/>
          <a:p>
            <a:pPr marL="457200" indent="-457200" eaLnBrk="1" hangingPunct="1">
              <a:spcBef>
                <a:spcPts val="600"/>
              </a:spcBef>
              <a:spcAft>
                <a:spcPts val="600"/>
              </a:spcAft>
              <a:buSzPct val="100000"/>
              <a:buFont typeface="Wingdings" panose="05000000000000000000" pitchFamily="2" charset="2"/>
              <a:buChar char="u"/>
            </a:pPr>
            <a:r>
              <a:rPr lang="zh-CN" altLang="en-US" sz="2800" dirty="0">
                <a:latin typeface="微软雅黑 Light" panose="020B0502040204020203" charset="-122"/>
                <a:ea typeface="微软雅黑 Light" panose="020B0502040204020203" charset="-122"/>
                <a:cs typeface="微软雅黑 Light" panose="020B0502040204020203" charset="-122"/>
              </a:rPr>
              <a:t>决策</a:t>
            </a:r>
            <a:r>
              <a:rPr lang="en-US" altLang="zh-CN" sz="2800" dirty="0">
                <a:latin typeface="微软雅黑 Light" panose="020B0502040204020203" charset="-122"/>
                <a:ea typeface="微软雅黑 Light" panose="020B0502040204020203" charset="-122"/>
                <a:cs typeface="微软雅黑 Light" panose="020B0502040204020203" charset="-122"/>
              </a:rPr>
              <a:t>(</a:t>
            </a:r>
            <a:r>
              <a:rPr lang="zh-CN" altLang="en-US" sz="2800" dirty="0">
                <a:latin typeface="微软雅黑 Light" panose="020B0502040204020203" charset="-122"/>
                <a:ea typeface="微软雅黑 Light" panose="020B0502040204020203" charset="-122"/>
                <a:cs typeface="微软雅黑 Light" panose="020B0502040204020203" charset="-122"/>
              </a:rPr>
              <a:t>分类</a:t>
            </a:r>
            <a:r>
              <a:rPr lang="en-US" altLang="zh-CN" sz="2800" dirty="0">
                <a:latin typeface="微软雅黑 Light" panose="020B0502040204020203" charset="-122"/>
                <a:ea typeface="微软雅黑 Light" panose="020B0502040204020203" charset="-122"/>
                <a:cs typeface="微软雅黑 Light" panose="020B0502040204020203" charset="-122"/>
              </a:rPr>
              <a:t>)</a:t>
            </a:r>
            <a:r>
              <a:rPr lang="zh-CN" altLang="en-US" sz="2800" dirty="0">
                <a:latin typeface="微软雅黑 Light" panose="020B0502040204020203" charset="-122"/>
                <a:ea typeface="微软雅黑 Light" panose="020B0502040204020203" charset="-122"/>
                <a:cs typeface="微软雅黑 Light" panose="020B0502040204020203" charset="-122"/>
              </a:rPr>
              <a:t> ：四种动物</a:t>
            </a:r>
            <a:r>
              <a:rPr lang="en-US" altLang="zh-CN" sz="2800" dirty="0">
                <a:latin typeface="微软雅黑 Light" panose="020B0502040204020203" charset="-122"/>
                <a:ea typeface="微软雅黑 Light" panose="020B0502040204020203" charset="-122"/>
                <a:cs typeface="微软雅黑 Light" panose="020B0502040204020203" charset="-122"/>
              </a:rPr>
              <a:t>(</a:t>
            </a:r>
            <a:r>
              <a:rPr lang="zh-CN" altLang="en-US" sz="2800" dirty="0">
                <a:latin typeface="微软雅黑 Light" panose="020B0502040204020203" charset="-122"/>
                <a:ea typeface="微软雅黑 Light" panose="020B0502040204020203" charset="-122"/>
                <a:cs typeface="微软雅黑 Light" panose="020B0502040204020203" charset="-122"/>
              </a:rPr>
              <a:t>熊、鹰、企鹅和海豚</a:t>
            </a:r>
            <a:r>
              <a:rPr lang="en-US" altLang="zh-CN" sz="2800" dirty="0">
                <a:latin typeface="微软雅黑 Light" panose="020B0502040204020203" charset="-122"/>
                <a:ea typeface="微软雅黑 Light" panose="020B0502040204020203" charset="-122"/>
                <a:cs typeface="微软雅黑 Light" panose="020B0502040204020203" charset="-122"/>
              </a:rPr>
              <a:t>)</a:t>
            </a:r>
            <a:endParaRPr lang="en-US" altLang="zh-CN" sz="2800" dirty="0">
              <a:latin typeface="微软雅黑 Light" panose="020B0502040204020203" charset="-122"/>
              <a:ea typeface="微软雅黑 Light" panose="020B0502040204020203" charset="-122"/>
              <a:cs typeface="微软雅黑 Light" panose="020B0502040204020203" charset="-122"/>
            </a:endParaRPr>
          </a:p>
          <a:p>
            <a:pPr marL="0" indent="447675" eaLnBrk="1" hangingPunct="1">
              <a:spcBef>
                <a:spcPts val="600"/>
              </a:spcBef>
              <a:spcAft>
                <a:spcPts val="600"/>
              </a:spcAft>
              <a:buSzPct val="100000"/>
              <a:buNone/>
            </a:pPr>
            <a:r>
              <a:rPr lang="zh-CN" altLang="en-US" sz="2800" dirty="0">
                <a:solidFill>
                  <a:srgbClr val="FF0000"/>
                </a:solidFill>
                <a:latin typeface="微软雅黑 Light" panose="020B0502040204020203" charset="-122"/>
                <a:ea typeface="微软雅黑 Light" panose="020B0502040204020203" charset="-122"/>
                <a:cs typeface="微软雅黑 Light" panose="020B0502040204020203" charset="-122"/>
              </a:rPr>
              <a:t>标签</a:t>
            </a:r>
            <a:r>
              <a:rPr lang="zh-CN" altLang="en-US" sz="2800" dirty="0">
                <a:latin typeface="微软雅黑 Light" panose="020B0502040204020203" charset="-122"/>
                <a:ea typeface="微软雅黑 Light" panose="020B0502040204020203" charset="-122"/>
                <a:cs typeface="微软雅黑 Light" panose="020B0502040204020203" charset="-122"/>
              </a:rPr>
              <a:t>：猜一猜是哪种动物？</a:t>
            </a:r>
            <a:r>
              <a:rPr lang="en-US" altLang="zh-CN" sz="2800" dirty="0">
                <a:latin typeface="微软雅黑 Light" panose="020B0502040204020203" charset="-122"/>
                <a:ea typeface="微软雅黑 Light" panose="020B0502040204020203" charset="-122"/>
                <a:cs typeface="微软雅黑 Light" panose="020B0502040204020203" charset="-122"/>
              </a:rPr>
              <a:t>(</a:t>
            </a:r>
            <a:r>
              <a:rPr lang="zh-CN" altLang="en-US" sz="2800" dirty="0">
                <a:latin typeface="微软雅黑 Light" panose="020B0502040204020203" charset="-122"/>
                <a:ea typeface="微软雅黑 Light" panose="020B0502040204020203" charset="-122"/>
                <a:cs typeface="微软雅黑 Light" panose="020B0502040204020203" charset="-122"/>
              </a:rPr>
              <a:t>四分类</a:t>
            </a:r>
            <a:r>
              <a:rPr lang="en-US" altLang="zh-CN" sz="2800" dirty="0">
                <a:latin typeface="微软雅黑 Light" panose="020B0502040204020203" charset="-122"/>
                <a:ea typeface="微软雅黑 Light" panose="020B0502040204020203" charset="-122"/>
                <a:cs typeface="微软雅黑 Light" panose="020B0502040204020203" charset="-122"/>
              </a:rPr>
              <a:t>)</a:t>
            </a:r>
            <a:endParaRPr lang="en-US" altLang="zh-CN" sz="2800" dirty="0">
              <a:latin typeface="微软雅黑 Light" panose="020B0502040204020203" charset="-122"/>
              <a:ea typeface="微软雅黑 Light" panose="020B0502040204020203" charset="-122"/>
              <a:cs typeface="微软雅黑 Light" panose="020B0502040204020203" charset="-122"/>
            </a:endParaRPr>
          </a:p>
          <a:p>
            <a:pPr marL="457200" indent="-457200" eaLnBrk="1" hangingPunct="1">
              <a:spcBef>
                <a:spcPts val="600"/>
              </a:spcBef>
              <a:spcAft>
                <a:spcPts val="600"/>
              </a:spcAft>
              <a:buSzPct val="100000"/>
              <a:buFont typeface="Wingdings" panose="05000000000000000000" pitchFamily="2" charset="2"/>
              <a:buChar char="u"/>
            </a:pPr>
            <a:r>
              <a:rPr lang="zh-CN" altLang="en-US" sz="2800" dirty="0">
                <a:latin typeface="微软雅黑 Light" panose="020B0502040204020203" charset="-122"/>
                <a:ea typeface="微软雅黑 Light" panose="020B0502040204020203" charset="-122"/>
                <a:cs typeface="微软雅黑 Light" panose="020B0502040204020203" charset="-122"/>
              </a:rPr>
              <a:t>用于分类的</a:t>
            </a:r>
            <a:r>
              <a:rPr lang="zh-CN" altLang="en-US" sz="2800" dirty="0">
                <a:solidFill>
                  <a:srgbClr val="FF0000"/>
                </a:solidFill>
                <a:latin typeface="微软雅黑 Light" panose="020B0502040204020203" charset="-122"/>
                <a:ea typeface="微软雅黑 Light" panose="020B0502040204020203" charset="-122"/>
                <a:cs typeface="微软雅黑 Light" panose="020B0502040204020203" charset="-122"/>
              </a:rPr>
              <a:t>特征</a:t>
            </a:r>
            <a:r>
              <a:rPr lang="zh-CN" altLang="en-US" sz="2800" dirty="0">
                <a:latin typeface="微软雅黑 Light" panose="020B0502040204020203" charset="-122"/>
                <a:ea typeface="微软雅黑 Light" panose="020B0502040204020203" charset="-122"/>
                <a:cs typeface="微软雅黑 Light" panose="020B0502040204020203" charset="-122"/>
              </a:rPr>
              <a:t>：</a:t>
            </a:r>
            <a:endParaRPr lang="en-US" altLang="zh-CN" sz="2800" dirty="0">
              <a:latin typeface="微软雅黑 Light" panose="020B0502040204020203" charset="-122"/>
              <a:ea typeface="微软雅黑 Light" panose="020B0502040204020203" charset="-122"/>
              <a:cs typeface="微软雅黑 Light" panose="020B0502040204020203" charset="-122"/>
            </a:endParaRPr>
          </a:p>
          <a:p>
            <a:pPr marL="904875" lvl="1" indent="-457200" eaLnBrk="1" hangingPunct="1">
              <a:spcBef>
                <a:spcPts val="600"/>
              </a:spcBef>
              <a:spcAft>
                <a:spcPts val="600"/>
              </a:spcAft>
              <a:buSzPct val="100000"/>
              <a:buFont typeface="+mj-lt"/>
              <a:buAutoNum type="arabicPeriod"/>
            </a:pPr>
            <a:r>
              <a:rPr lang="zh-CN" altLang="en-US" sz="2800" dirty="0">
                <a:latin typeface="微软雅黑 Light" panose="020B0502040204020203" charset="-122"/>
                <a:ea typeface="微软雅黑 Light" panose="020B0502040204020203" charset="-122"/>
                <a:cs typeface="微软雅黑 Light" panose="020B0502040204020203" charset="-122"/>
              </a:rPr>
              <a:t>羽毛。判断条件：是否有羽毛？</a:t>
            </a:r>
            <a:endParaRPr lang="en-US" altLang="zh-CN" sz="2800" dirty="0">
              <a:solidFill>
                <a:srgbClr val="FF0000"/>
              </a:solidFill>
              <a:latin typeface="微软雅黑 Light" panose="020B0502040204020203" charset="-122"/>
              <a:ea typeface="微软雅黑 Light" panose="020B0502040204020203" charset="-122"/>
              <a:cs typeface="微软雅黑 Light" panose="020B0502040204020203" charset="-122"/>
            </a:endParaRPr>
          </a:p>
          <a:p>
            <a:pPr marL="904875" lvl="1" indent="-457200" eaLnBrk="1" hangingPunct="1">
              <a:spcBef>
                <a:spcPts val="600"/>
              </a:spcBef>
              <a:spcAft>
                <a:spcPts val="600"/>
              </a:spcAft>
              <a:buSzPct val="100000"/>
              <a:buFont typeface="+mj-lt"/>
              <a:buAutoNum type="arabicPeriod"/>
            </a:pPr>
            <a:r>
              <a:rPr lang="zh-CN" altLang="en-US" sz="2800" dirty="0">
                <a:latin typeface="微软雅黑 Light" panose="020B0502040204020203" charset="-122"/>
                <a:ea typeface="微软雅黑 Light" panose="020B0502040204020203" charset="-122"/>
                <a:cs typeface="微软雅黑 Light" panose="020B0502040204020203" charset="-122"/>
              </a:rPr>
              <a:t>飞行。判断条件：能否飞行？</a:t>
            </a:r>
            <a:endParaRPr lang="en-US" altLang="zh-CN" sz="2800" dirty="0">
              <a:solidFill>
                <a:srgbClr val="FF0000"/>
              </a:solidFill>
              <a:latin typeface="微软雅黑 Light" panose="020B0502040204020203" charset="-122"/>
              <a:ea typeface="微软雅黑 Light" panose="020B0502040204020203" charset="-122"/>
              <a:cs typeface="微软雅黑 Light" panose="020B0502040204020203" charset="-122"/>
            </a:endParaRPr>
          </a:p>
          <a:p>
            <a:pPr marL="904875" lvl="1" indent="-457200" eaLnBrk="1" hangingPunct="1">
              <a:spcBef>
                <a:spcPts val="600"/>
              </a:spcBef>
              <a:spcAft>
                <a:spcPts val="600"/>
              </a:spcAft>
              <a:buSzPct val="100000"/>
              <a:buFont typeface="+mj-lt"/>
              <a:buAutoNum type="arabicPeriod"/>
            </a:pPr>
            <a:r>
              <a:rPr lang="zh-CN" altLang="en-US" sz="2800" dirty="0">
                <a:latin typeface="微软雅黑 Light" panose="020B0502040204020203" charset="-122"/>
                <a:ea typeface="微软雅黑 Light" panose="020B0502040204020203" charset="-122"/>
                <a:cs typeface="微软雅黑 Light" panose="020B0502040204020203" charset="-122"/>
              </a:rPr>
              <a:t>鳍。判断条件：是否有鳍？</a:t>
            </a:r>
            <a:endParaRPr lang="en-US" altLang="zh-CN" sz="3200" dirty="0">
              <a:solidFill>
                <a:srgbClr val="FF0000"/>
              </a:solidFill>
              <a:latin typeface="微软雅黑 Light" panose="020B0502040204020203" charset="-122"/>
              <a:ea typeface="微软雅黑 Light" panose="020B0502040204020203" charset="-122"/>
              <a:cs typeface="微软雅黑 Light" panose="020B0502040204020203" charset="-122"/>
            </a:endParaRPr>
          </a:p>
        </p:txBody>
      </p:sp>
      <p:sp>
        <p:nvSpPr>
          <p:cNvPr id="5122" name="Rectangle 2"/>
          <p:cNvSpPr>
            <a:spLocks noGrp="1" noChangeArrowheads="1"/>
          </p:cNvSpPr>
          <p:nvPr>
            <p:ph type="title"/>
          </p:nvPr>
        </p:nvSpPr>
        <p:spPr/>
        <p:txBody>
          <a:bodyPr>
            <a:normAutofit/>
          </a:bodyPr>
          <a:lstStyle/>
          <a:p>
            <a:pPr eaLnBrk="1" fontAlgn="auto" hangingPunct="1">
              <a:spcAft>
                <a:spcPts val="0"/>
              </a:spcAft>
              <a:defRPr/>
            </a:pPr>
            <a:r>
              <a:rPr lang="zh-CN" altLang="en-US" sz="4000" dirty="0">
                <a:solidFill>
                  <a:schemeClr val="tx1"/>
                </a:solidFill>
                <a:latin typeface="微软雅黑 Light" panose="020B0502040204020203" charset="-122"/>
                <a:ea typeface="微软雅黑 Light" panose="020B0502040204020203" charset="-122"/>
              </a:rPr>
              <a:t>决策树模型的原理</a:t>
            </a:r>
            <a:endParaRPr lang="en-US" sz="4000" dirty="0">
              <a:solidFill>
                <a:srgbClr val="FF0000"/>
              </a:solidFill>
              <a:latin typeface="微软雅黑 Light" panose="020B0502040204020203" charset="-122"/>
              <a:ea typeface="微软雅黑 Light" panose="020B0502040204020203" charset="-122"/>
            </a:endParaRPr>
          </a:p>
        </p:txBody>
      </p:sp>
    </p:spTree>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show="0" showMasterPhAnim="0">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p:txBody>
          <a:bodyPr>
            <a:normAutofit/>
          </a:bodyPr>
          <a:lstStyle/>
          <a:p>
            <a:pPr eaLnBrk="1" fontAlgn="auto" hangingPunct="1">
              <a:spcAft>
                <a:spcPts val="0"/>
              </a:spcAft>
              <a:defRPr/>
            </a:pPr>
            <a:r>
              <a:rPr lang="zh-CN" altLang="en-US" sz="4000" dirty="0">
                <a:solidFill>
                  <a:schemeClr val="tx1"/>
                </a:solidFill>
                <a:latin typeface="微软雅黑 Light" panose="020B0502040204020203" charset="-122"/>
                <a:ea typeface="微软雅黑 Light" panose="020B0502040204020203" charset="-122"/>
              </a:rPr>
              <a:t>决策树模型的原理</a:t>
            </a:r>
            <a:endParaRPr lang="en-US" sz="4000" dirty="0">
              <a:solidFill>
                <a:srgbClr val="FF0000"/>
              </a:solidFill>
              <a:latin typeface="微软雅黑 Light" panose="020B0502040204020203" charset="-122"/>
              <a:ea typeface="微软雅黑 Light" panose="020B0502040204020203" charset="-122"/>
            </a:endParaRPr>
          </a:p>
        </p:txBody>
      </p:sp>
      <p:pic>
        <p:nvPicPr>
          <p:cNvPr id="4" name="图片 3"/>
          <p:cNvPicPr>
            <a:picLocks noChangeAspect="1"/>
          </p:cNvPicPr>
          <p:nvPr/>
        </p:nvPicPr>
        <p:blipFill>
          <a:blip r:embed="rId1"/>
          <a:stretch>
            <a:fillRect/>
          </a:stretch>
        </p:blipFill>
        <p:spPr>
          <a:xfrm>
            <a:off x="1828800" y="1476375"/>
            <a:ext cx="5457825" cy="3905250"/>
          </a:xfrm>
          <a:prstGeom prst="rect">
            <a:avLst/>
          </a:prstGeom>
        </p:spPr>
      </p:pic>
      <p:sp>
        <p:nvSpPr>
          <p:cNvPr id="5" name="标注: 弯曲线形 4"/>
          <p:cNvSpPr/>
          <p:nvPr/>
        </p:nvSpPr>
        <p:spPr>
          <a:xfrm>
            <a:off x="7467600" y="1417638"/>
            <a:ext cx="1219200" cy="563562"/>
          </a:xfrm>
          <a:prstGeom prst="borderCallout2">
            <a:avLst>
              <a:gd name="adj1" fmla="val 18750"/>
              <a:gd name="adj2" fmla="val -8333"/>
              <a:gd name="adj3" fmla="val 18750"/>
              <a:gd name="adj4" fmla="val -16667"/>
              <a:gd name="adj5" fmla="val 83768"/>
              <a:gd name="adj6" fmla="val -183386"/>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rgbClr val="FF0000"/>
                </a:solidFill>
              </a:rPr>
              <a:t>根节点</a:t>
            </a:r>
            <a:endParaRPr lang="zh-CN" altLang="en-US" dirty="0">
              <a:solidFill>
                <a:srgbClr val="FF0000"/>
              </a:solidFill>
            </a:endParaRPr>
          </a:p>
        </p:txBody>
      </p:sp>
      <p:sp>
        <p:nvSpPr>
          <p:cNvPr id="8" name="标注: 弯曲线形 7"/>
          <p:cNvSpPr/>
          <p:nvPr/>
        </p:nvSpPr>
        <p:spPr>
          <a:xfrm>
            <a:off x="7253288" y="5865813"/>
            <a:ext cx="1219200" cy="563562"/>
          </a:xfrm>
          <a:prstGeom prst="borderCallout2">
            <a:avLst>
              <a:gd name="adj1" fmla="val 18750"/>
              <a:gd name="adj2" fmla="val -8333"/>
              <a:gd name="adj3" fmla="val 18750"/>
              <a:gd name="adj4" fmla="val -16667"/>
              <a:gd name="adj5" fmla="val -34542"/>
              <a:gd name="adj6" fmla="val -220105"/>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rgbClr val="FF0000"/>
                </a:solidFill>
              </a:rPr>
              <a:t>叶子节点</a:t>
            </a:r>
            <a:endParaRPr lang="zh-CN" altLang="en-US" dirty="0">
              <a:solidFill>
                <a:srgbClr val="FF0000"/>
              </a:solidFill>
            </a:endParaRPr>
          </a:p>
        </p:txBody>
      </p:sp>
      <p:sp>
        <p:nvSpPr>
          <p:cNvPr id="6" name="左大括号 5"/>
          <p:cNvSpPr/>
          <p:nvPr/>
        </p:nvSpPr>
        <p:spPr>
          <a:xfrm rot="16200000">
            <a:off x="4367212" y="3181351"/>
            <a:ext cx="381000" cy="4724398"/>
          </a:xfrm>
          <a:prstGeom prst="leftBrace">
            <a:avLst>
              <a:gd name="adj1" fmla="val 33333"/>
              <a:gd name="adj2" fmla="val 50000"/>
            </a:avLst>
          </a:prstGeom>
          <a:ln w="28575"/>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0" name="灯片编号占位符 1"/>
          <p:cNvSpPr txBox="1"/>
          <p:nvPr/>
        </p:nvSpPr>
        <p:spPr>
          <a:xfrm rot="5400000">
            <a:off x="5424487" y="5522119"/>
            <a:ext cx="479425" cy="365125"/>
          </a:xfrm>
          <a:prstGeom prst="rect">
            <a:avLst/>
          </a:prstGeom>
        </p:spPr>
        <p:txBody>
          <a:bodyPr vert="horz" wrap="square" lIns="91440" tIns="45720" rIns="91440" bIns="45720" numCol="1" anchor="b" anchorCtr="0" compatLnSpc="1"/>
          <a:lstStyle>
            <a:defPPr>
              <a:defRPr lang="en-US"/>
            </a:defPPr>
            <a:lvl1pPr algn="r" rtl="0" eaLnBrk="1" fontAlgn="base" hangingPunct="1">
              <a:spcBef>
                <a:spcPct val="0"/>
              </a:spcBef>
              <a:spcAft>
                <a:spcPct val="0"/>
              </a:spcAft>
              <a:defRPr sz="1000" kern="1200">
                <a:solidFill>
                  <a:schemeClr val="tx1"/>
                </a:solidFill>
                <a:latin typeface="Times New Roman" panose="02020603050405020304" pitchFamily="18"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Times New Roman" panose="02020603050405020304" pitchFamily="18" charset="0"/>
                <a:ea typeface="+mn-ea"/>
                <a:cs typeface="+mn-cs"/>
              </a:defRPr>
            </a:lvl2pPr>
            <a:lvl3pPr marL="914400" algn="l" rtl="0" eaLnBrk="0" fontAlgn="base" hangingPunct="0">
              <a:spcBef>
                <a:spcPct val="0"/>
              </a:spcBef>
              <a:spcAft>
                <a:spcPct val="0"/>
              </a:spcAft>
              <a:defRPr kern="1200">
                <a:solidFill>
                  <a:schemeClr val="tx1"/>
                </a:solidFill>
                <a:latin typeface="Times New Roman" panose="02020603050405020304" pitchFamily="18" charset="0"/>
                <a:ea typeface="+mn-ea"/>
                <a:cs typeface="+mn-cs"/>
              </a:defRPr>
            </a:lvl3pPr>
            <a:lvl4pPr marL="1371600" algn="l" rtl="0" eaLnBrk="0" fontAlgn="base" hangingPunct="0">
              <a:spcBef>
                <a:spcPct val="0"/>
              </a:spcBef>
              <a:spcAft>
                <a:spcPct val="0"/>
              </a:spcAft>
              <a:defRPr kern="1200">
                <a:solidFill>
                  <a:schemeClr val="tx1"/>
                </a:solidFill>
                <a:latin typeface="Times New Roman" panose="02020603050405020304" pitchFamily="18" charset="0"/>
                <a:ea typeface="+mn-ea"/>
                <a:cs typeface="+mn-cs"/>
              </a:defRPr>
            </a:lvl4pPr>
            <a:lvl5pPr marL="1828800" algn="l" rtl="0" eaLnBrk="0" fontAlgn="base" hangingPunct="0">
              <a:spcBef>
                <a:spcPct val="0"/>
              </a:spcBef>
              <a:spcAft>
                <a:spcPct val="0"/>
              </a:spcAft>
              <a:defRPr kern="1200">
                <a:solidFill>
                  <a:schemeClr val="tx1"/>
                </a:solidFill>
                <a:latin typeface="Times New Roman" panose="02020603050405020304" pitchFamily="18" charset="0"/>
                <a:ea typeface="+mn-ea"/>
                <a:cs typeface="+mn-cs"/>
              </a:defRPr>
            </a:lvl5pPr>
            <a:lvl6pPr marL="2286000" algn="l" defTabSz="914400" rtl="0" eaLnBrk="1" latinLnBrk="0" hangingPunct="1">
              <a:defRPr kern="1200">
                <a:solidFill>
                  <a:schemeClr val="tx1"/>
                </a:solidFill>
                <a:latin typeface="Times New Roman" panose="02020603050405020304" pitchFamily="18" charset="0"/>
                <a:ea typeface="+mn-ea"/>
                <a:cs typeface="+mn-cs"/>
              </a:defRPr>
            </a:lvl6pPr>
            <a:lvl7pPr marL="2743200" algn="l" defTabSz="914400" rtl="0" eaLnBrk="1" latinLnBrk="0" hangingPunct="1">
              <a:defRPr kern="1200">
                <a:solidFill>
                  <a:schemeClr val="tx1"/>
                </a:solidFill>
                <a:latin typeface="Times New Roman" panose="02020603050405020304" pitchFamily="18" charset="0"/>
                <a:ea typeface="+mn-ea"/>
                <a:cs typeface="+mn-cs"/>
              </a:defRPr>
            </a:lvl7pPr>
            <a:lvl8pPr marL="3200400" algn="l" defTabSz="914400" rtl="0" eaLnBrk="1" latinLnBrk="0" hangingPunct="1">
              <a:defRPr kern="1200">
                <a:solidFill>
                  <a:schemeClr val="tx1"/>
                </a:solidFill>
                <a:latin typeface="Times New Roman" panose="02020603050405020304" pitchFamily="18" charset="0"/>
                <a:ea typeface="+mn-ea"/>
                <a:cs typeface="+mn-cs"/>
              </a:defRPr>
            </a:lvl8pPr>
            <a:lvl9pPr marL="3657600" algn="l" defTabSz="914400" rtl="0" eaLnBrk="1" latinLnBrk="0" hangingPunct="1">
              <a:defRPr kern="1200">
                <a:solidFill>
                  <a:schemeClr val="tx1"/>
                </a:solidFill>
                <a:latin typeface="Times New Roman" panose="02020603050405020304" pitchFamily="18" charset="0"/>
                <a:ea typeface="+mn-ea"/>
                <a:cs typeface="+mn-cs"/>
              </a:defRPr>
            </a:lvl9pPr>
          </a:lstStyle>
          <a:p>
            <a:pPr>
              <a:defRPr/>
            </a:pPr>
            <a:fld id="{1699797A-F089-4EB4-B005-0B784BB895B6}" type="slidenum">
              <a:rPr lang="en-US" altLang="zh-CN" smtClean="0"/>
            </a:fld>
            <a:endParaRPr lang="en-US" altLang="zh-CN" dirty="0"/>
          </a:p>
        </p:txBody>
      </p:sp>
      <p:sp>
        <p:nvSpPr>
          <p:cNvPr id="11" name="标注: 弯曲线形 10"/>
          <p:cNvSpPr/>
          <p:nvPr/>
        </p:nvSpPr>
        <p:spPr>
          <a:xfrm>
            <a:off x="130970" y="4613275"/>
            <a:ext cx="1219200" cy="563562"/>
          </a:xfrm>
          <a:prstGeom prst="borderCallout2">
            <a:avLst>
              <a:gd name="adj1" fmla="val 40722"/>
              <a:gd name="adj2" fmla="val 101823"/>
              <a:gd name="adj3" fmla="val 55933"/>
              <a:gd name="adj4" fmla="val 98958"/>
              <a:gd name="adj5" fmla="val -212280"/>
              <a:gd name="adj6" fmla="val 116563"/>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rgbClr val="FF0000"/>
                </a:solidFill>
              </a:rPr>
              <a:t>树的深度</a:t>
            </a:r>
            <a:endParaRPr lang="zh-CN" altLang="en-US" dirty="0">
              <a:solidFill>
                <a:srgbClr val="FF0000"/>
              </a:solidFill>
            </a:endParaRPr>
          </a:p>
        </p:txBody>
      </p:sp>
      <p:sp>
        <p:nvSpPr>
          <p:cNvPr id="12" name="左大括号 11"/>
          <p:cNvSpPr/>
          <p:nvPr/>
        </p:nvSpPr>
        <p:spPr>
          <a:xfrm>
            <a:off x="1531145" y="1600200"/>
            <a:ext cx="381000" cy="3581400"/>
          </a:xfrm>
          <a:prstGeom prst="leftBrace">
            <a:avLst>
              <a:gd name="adj1" fmla="val 33333"/>
              <a:gd name="adj2" fmla="val 50000"/>
            </a:avLst>
          </a:prstGeom>
          <a:ln w="28575"/>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8" grpId="0" animBg="1"/>
      <p:bldP spid="6" grpId="0" animBg="1"/>
      <p:bldP spid="11" grpId="0" animBg="1"/>
      <p:bldP spid="12" grpId="0" animBg="1"/>
    </p:bldLst>
  </p:timing>
</p:sld>
</file>

<file path=ppt/slides/slide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9459" name="Rectangle 3"/>
          <p:cNvSpPr>
            <a:spLocks noGrp="1" noChangeArrowheads="1"/>
          </p:cNvSpPr>
          <p:nvPr>
            <p:ph idx="1"/>
          </p:nvPr>
        </p:nvSpPr>
        <p:spPr>
          <a:xfrm>
            <a:off x="533400" y="1371600"/>
            <a:ext cx="7877175" cy="4800600"/>
          </a:xfrm>
        </p:spPr>
        <p:txBody>
          <a:bodyPr/>
          <a:lstStyle/>
          <a:p>
            <a:pPr marL="457200" indent="-457200" eaLnBrk="1" hangingPunct="1">
              <a:spcBef>
                <a:spcPts val="600"/>
              </a:spcBef>
              <a:spcAft>
                <a:spcPts val="600"/>
              </a:spcAft>
              <a:buSzPct val="100000"/>
              <a:buFont typeface="Wingdings" panose="05000000000000000000" pitchFamily="2" charset="2"/>
              <a:buChar char="u"/>
            </a:pPr>
            <a:r>
              <a:rPr lang="zh-CN" altLang="en-US" sz="2400" dirty="0">
                <a:latin typeface="微软雅黑 Light" panose="020B0502040204020203" charset="-122"/>
                <a:ea typeface="微软雅黑 Light" panose="020B0502040204020203" charset="-122"/>
                <a:cs typeface="微软雅黑 Light" panose="020B0502040204020203" charset="-122"/>
              </a:rPr>
              <a:t>核心思想：样本具有多个特征</a:t>
            </a:r>
            <a:endParaRPr lang="en-US" altLang="zh-CN" sz="2400" dirty="0">
              <a:latin typeface="微软雅黑 Light" panose="020B0502040204020203" charset="-122"/>
              <a:ea typeface="微软雅黑 Light" panose="020B0502040204020203" charset="-122"/>
              <a:cs typeface="微软雅黑 Light" panose="020B0502040204020203" charset="-122"/>
            </a:endParaRPr>
          </a:p>
          <a:p>
            <a:pPr marL="904875" lvl="1" indent="-457200" eaLnBrk="1" hangingPunct="1">
              <a:spcBef>
                <a:spcPts val="600"/>
              </a:spcBef>
              <a:spcAft>
                <a:spcPts val="600"/>
              </a:spcAft>
              <a:buSzPct val="100000"/>
              <a:buFont typeface="+mj-lt"/>
              <a:buAutoNum type="arabicPeriod"/>
            </a:pPr>
            <a:r>
              <a:rPr lang="zh-CN" altLang="en-US" sz="2400" dirty="0">
                <a:latin typeface="微软雅黑 Light" panose="020B0502040204020203" charset="-122"/>
                <a:ea typeface="微软雅黑 Light" panose="020B0502040204020203" charset="-122"/>
                <a:cs typeface="微软雅黑 Light" panose="020B0502040204020203" charset="-122"/>
              </a:rPr>
              <a:t>选择样本的</a:t>
            </a:r>
            <a:r>
              <a:rPr lang="zh-CN" altLang="en-US" sz="2400" dirty="0">
                <a:solidFill>
                  <a:srgbClr val="FF0000"/>
                </a:solidFill>
                <a:latin typeface="微软雅黑 Light" panose="020B0502040204020203" charset="-122"/>
                <a:ea typeface="微软雅黑 Light" panose="020B0502040204020203" charset="-122"/>
                <a:cs typeface="微软雅黑 Light" panose="020B0502040204020203" charset="-122"/>
              </a:rPr>
              <a:t>头一个特征</a:t>
            </a:r>
            <a:r>
              <a:rPr lang="zh-CN" altLang="en-US" sz="2400" dirty="0">
                <a:latin typeface="微软雅黑 Light" panose="020B0502040204020203" charset="-122"/>
                <a:ea typeface="微软雅黑 Light" panose="020B0502040204020203" charset="-122"/>
                <a:cs typeface="微软雅黑 Light" panose="020B0502040204020203" charset="-122"/>
              </a:rPr>
              <a:t>，设定一个</a:t>
            </a:r>
            <a:r>
              <a:rPr lang="zh-CN" altLang="en-US" sz="2400" dirty="0">
                <a:solidFill>
                  <a:srgbClr val="FF0000"/>
                </a:solidFill>
                <a:latin typeface="微软雅黑 Light" panose="020B0502040204020203" charset="-122"/>
                <a:ea typeface="微软雅黑 Light" panose="020B0502040204020203" charset="-122"/>
                <a:cs typeface="微软雅黑 Light" panose="020B0502040204020203" charset="-122"/>
              </a:rPr>
              <a:t>初始判断条件</a:t>
            </a:r>
            <a:endParaRPr lang="en-US" altLang="zh-CN" sz="2400" dirty="0">
              <a:solidFill>
                <a:srgbClr val="FF0000"/>
              </a:solidFill>
              <a:latin typeface="微软雅黑 Light" panose="020B0502040204020203" charset="-122"/>
              <a:ea typeface="微软雅黑 Light" panose="020B0502040204020203" charset="-122"/>
              <a:cs typeface="微软雅黑 Light" panose="020B0502040204020203" charset="-122"/>
            </a:endParaRPr>
          </a:p>
          <a:p>
            <a:pPr marL="904875" lvl="1" indent="-457200" eaLnBrk="1" hangingPunct="1">
              <a:spcBef>
                <a:spcPts val="600"/>
              </a:spcBef>
              <a:spcAft>
                <a:spcPts val="600"/>
              </a:spcAft>
              <a:buSzPct val="100000"/>
              <a:buFont typeface="+mj-lt"/>
              <a:buAutoNum type="arabicPeriod"/>
            </a:pPr>
            <a:r>
              <a:rPr lang="zh-CN" altLang="en-US" sz="2400" dirty="0">
                <a:latin typeface="微软雅黑 Light" panose="020B0502040204020203" charset="-122"/>
                <a:ea typeface="微软雅黑 Light" panose="020B0502040204020203" charset="-122"/>
                <a:cs typeface="微软雅黑 Light" panose="020B0502040204020203" charset="-122"/>
              </a:rPr>
              <a:t>判断</a:t>
            </a:r>
            <a:r>
              <a:rPr lang="zh-CN" altLang="en-US" sz="2400" dirty="0">
                <a:solidFill>
                  <a:srgbClr val="FF0000"/>
                </a:solidFill>
                <a:latin typeface="微软雅黑 Light" panose="020B0502040204020203" charset="-122"/>
                <a:ea typeface="微软雅黑 Light" panose="020B0502040204020203" charset="-122"/>
                <a:cs typeface="微软雅黑 Light" panose="020B0502040204020203" charset="-122"/>
              </a:rPr>
              <a:t>是否满足条件</a:t>
            </a:r>
            <a:endParaRPr lang="en-US" altLang="zh-CN" sz="2400" dirty="0">
              <a:solidFill>
                <a:srgbClr val="FF0000"/>
              </a:solidFill>
              <a:latin typeface="微软雅黑 Light" panose="020B0502040204020203" charset="-122"/>
              <a:ea typeface="微软雅黑 Light" panose="020B0502040204020203" charset="-122"/>
              <a:cs typeface="微软雅黑 Light" panose="020B0502040204020203" charset="-122"/>
            </a:endParaRPr>
          </a:p>
          <a:p>
            <a:pPr marL="904875" lvl="1" indent="-457200" eaLnBrk="1" hangingPunct="1">
              <a:spcBef>
                <a:spcPts val="600"/>
              </a:spcBef>
              <a:spcAft>
                <a:spcPts val="600"/>
              </a:spcAft>
              <a:buSzPct val="100000"/>
              <a:buFont typeface="+mj-lt"/>
              <a:buAutoNum type="arabicPeriod"/>
            </a:pPr>
            <a:r>
              <a:rPr lang="zh-CN" altLang="en-US" sz="2400" dirty="0">
                <a:latin typeface="微软雅黑 Light" panose="020B0502040204020203" charset="-122"/>
                <a:ea typeface="微软雅黑 Light" panose="020B0502040204020203" charset="-122"/>
                <a:cs typeface="微软雅黑 Light" panose="020B0502040204020203" charset="-122"/>
              </a:rPr>
              <a:t>对于</a:t>
            </a:r>
            <a:r>
              <a:rPr lang="zh-CN" altLang="en-US" sz="2400" dirty="0">
                <a:solidFill>
                  <a:srgbClr val="FF0000"/>
                </a:solidFill>
                <a:latin typeface="微软雅黑 Light" panose="020B0502040204020203" charset="-122"/>
                <a:ea typeface="微软雅黑 Light" panose="020B0502040204020203" charset="-122"/>
                <a:cs typeface="微软雅黑 Light" panose="020B0502040204020203" charset="-122"/>
              </a:rPr>
              <a:t>满足条件的</a:t>
            </a:r>
            <a:r>
              <a:rPr lang="zh-CN" altLang="en-US" sz="2400" dirty="0">
                <a:latin typeface="微软雅黑 Light" panose="020B0502040204020203" charset="-122"/>
                <a:ea typeface="微软雅黑 Light" panose="020B0502040204020203" charset="-122"/>
                <a:cs typeface="微软雅黑 Light" panose="020B0502040204020203" charset="-122"/>
              </a:rPr>
              <a:t>，利用下一个特征设置</a:t>
            </a:r>
            <a:r>
              <a:rPr lang="zh-CN" altLang="en-US" sz="2400" dirty="0">
                <a:solidFill>
                  <a:srgbClr val="FF0000"/>
                </a:solidFill>
                <a:latin typeface="微软雅黑 Light" panose="020B0502040204020203" charset="-122"/>
                <a:ea typeface="微软雅黑 Light" panose="020B0502040204020203" charset="-122"/>
                <a:cs typeface="微软雅黑 Light" panose="020B0502040204020203" charset="-122"/>
              </a:rPr>
              <a:t>一个新的条件</a:t>
            </a:r>
            <a:r>
              <a:rPr lang="zh-CN" altLang="en-US" sz="2400" dirty="0">
                <a:latin typeface="微软雅黑 Light" panose="020B0502040204020203" charset="-122"/>
                <a:ea typeface="微软雅黑 Light" panose="020B0502040204020203" charset="-122"/>
                <a:cs typeface="微软雅黑 Light" panose="020B0502040204020203" charset="-122"/>
              </a:rPr>
              <a:t>，返回</a:t>
            </a:r>
            <a:r>
              <a:rPr lang="en-US" altLang="zh-CN" sz="2400" dirty="0">
                <a:latin typeface="微软雅黑 Light" panose="020B0502040204020203" charset="-122"/>
                <a:ea typeface="微软雅黑 Light" panose="020B0502040204020203" charset="-122"/>
                <a:cs typeface="微软雅黑 Light" panose="020B0502040204020203" charset="-122"/>
              </a:rPr>
              <a:t>2</a:t>
            </a:r>
            <a:endParaRPr lang="en-US" altLang="zh-CN" sz="2400" dirty="0">
              <a:latin typeface="微软雅黑 Light" panose="020B0502040204020203" charset="-122"/>
              <a:ea typeface="微软雅黑 Light" panose="020B0502040204020203" charset="-122"/>
              <a:cs typeface="微软雅黑 Light" panose="020B0502040204020203" charset="-122"/>
            </a:endParaRPr>
          </a:p>
          <a:p>
            <a:pPr marL="904875" lvl="1" indent="-457200" eaLnBrk="1" hangingPunct="1">
              <a:spcBef>
                <a:spcPts val="600"/>
              </a:spcBef>
              <a:spcAft>
                <a:spcPts val="600"/>
              </a:spcAft>
              <a:buSzPct val="100000"/>
              <a:buFont typeface="+mj-lt"/>
              <a:buAutoNum type="arabicPeriod"/>
            </a:pPr>
            <a:r>
              <a:rPr lang="zh-CN" altLang="en-US" sz="2400" dirty="0">
                <a:latin typeface="微软雅黑 Light" panose="020B0502040204020203" charset="-122"/>
                <a:ea typeface="微软雅黑 Light" panose="020B0502040204020203" charset="-122"/>
                <a:cs typeface="微软雅黑 Light" panose="020B0502040204020203" charset="-122"/>
              </a:rPr>
              <a:t>对于</a:t>
            </a:r>
            <a:r>
              <a:rPr lang="zh-CN" altLang="en-US" sz="2400" dirty="0">
                <a:solidFill>
                  <a:srgbClr val="FF0000"/>
                </a:solidFill>
                <a:latin typeface="微软雅黑 Light" panose="020B0502040204020203" charset="-122"/>
                <a:ea typeface="微软雅黑 Light" panose="020B0502040204020203" charset="-122"/>
                <a:cs typeface="微软雅黑 Light" panose="020B0502040204020203" charset="-122"/>
              </a:rPr>
              <a:t>不满足条件的</a:t>
            </a:r>
            <a:r>
              <a:rPr lang="zh-CN" altLang="en-US" sz="2400" dirty="0">
                <a:latin typeface="微软雅黑 Light" panose="020B0502040204020203" charset="-122"/>
                <a:ea typeface="微软雅黑 Light" panose="020B0502040204020203" charset="-122"/>
                <a:cs typeface="微软雅黑 Light" panose="020B0502040204020203" charset="-122"/>
              </a:rPr>
              <a:t>，利用其他特征设置</a:t>
            </a:r>
            <a:r>
              <a:rPr lang="zh-CN" altLang="en-US" sz="2400" dirty="0">
                <a:solidFill>
                  <a:srgbClr val="FF0000"/>
                </a:solidFill>
                <a:latin typeface="微软雅黑 Light" panose="020B0502040204020203" charset="-122"/>
                <a:ea typeface="微软雅黑 Light" panose="020B0502040204020203" charset="-122"/>
                <a:cs typeface="微软雅黑 Light" panose="020B0502040204020203" charset="-122"/>
              </a:rPr>
              <a:t>另一个新的条件</a:t>
            </a:r>
            <a:r>
              <a:rPr lang="zh-CN" altLang="en-US" sz="2400" dirty="0">
                <a:latin typeface="微软雅黑 Light" panose="020B0502040204020203" charset="-122"/>
                <a:ea typeface="微软雅黑 Light" panose="020B0502040204020203" charset="-122"/>
                <a:cs typeface="微软雅黑 Light" panose="020B0502040204020203" charset="-122"/>
              </a:rPr>
              <a:t>，返回</a:t>
            </a:r>
            <a:r>
              <a:rPr lang="en-US" altLang="zh-CN" sz="2400" dirty="0">
                <a:latin typeface="微软雅黑 Light" panose="020B0502040204020203" charset="-122"/>
                <a:ea typeface="微软雅黑 Light" panose="020B0502040204020203" charset="-122"/>
                <a:cs typeface="微软雅黑 Light" panose="020B0502040204020203" charset="-122"/>
              </a:rPr>
              <a:t>2</a:t>
            </a:r>
            <a:endParaRPr lang="en-US" altLang="zh-CN" sz="2400" dirty="0">
              <a:latin typeface="微软雅黑 Light" panose="020B0502040204020203" charset="-122"/>
              <a:ea typeface="微软雅黑 Light" panose="020B0502040204020203" charset="-122"/>
              <a:cs typeface="微软雅黑 Light" panose="020B0502040204020203" charset="-122"/>
            </a:endParaRPr>
          </a:p>
          <a:p>
            <a:pPr marL="904875" lvl="1" indent="-457200" eaLnBrk="1" hangingPunct="1">
              <a:spcBef>
                <a:spcPts val="600"/>
              </a:spcBef>
              <a:spcAft>
                <a:spcPts val="600"/>
              </a:spcAft>
              <a:buSzPct val="100000"/>
              <a:buFont typeface="+mj-lt"/>
              <a:buAutoNum type="arabicPeriod"/>
            </a:pPr>
            <a:r>
              <a:rPr lang="zh-CN" altLang="en-US" sz="2400" dirty="0">
                <a:latin typeface="微软雅黑 Light" panose="020B0502040204020203" charset="-122"/>
                <a:ea typeface="微软雅黑 Light" panose="020B0502040204020203" charset="-122"/>
                <a:cs typeface="微软雅黑 Light" panose="020B0502040204020203" charset="-122"/>
              </a:rPr>
              <a:t>直到样本的</a:t>
            </a:r>
            <a:r>
              <a:rPr lang="zh-CN" altLang="en-US" sz="2400" dirty="0">
                <a:solidFill>
                  <a:srgbClr val="FF0000"/>
                </a:solidFill>
                <a:latin typeface="微软雅黑 Light" panose="020B0502040204020203" charset="-122"/>
                <a:ea typeface="微软雅黑 Light" panose="020B0502040204020203" charset="-122"/>
                <a:cs typeface="微软雅黑 Light" panose="020B0502040204020203" charset="-122"/>
              </a:rPr>
              <a:t>所有特征用完</a:t>
            </a:r>
            <a:r>
              <a:rPr lang="zh-CN" altLang="en-US" sz="2400" dirty="0">
                <a:latin typeface="微软雅黑 Light" panose="020B0502040204020203" charset="-122"/>
                <a:ea typeface="微软雅黑 Light" panose="020B0502040204020203" charset="-122"/>
                <a:cs typeface="微软雅黑 Light" panose="020B0502040204020203" charset="-122"/>
              </a:rPr>
              <a:t>，或者达到</a:t>
            </a:r>
            <a:r>
              <a:rPr lang="zh-CN" altLang="en-US" sz="2400" dirty="0">
                <a:solidFill>
                  <a:srgbClr val="FF0000"/>
                </a:solidFill>
                <a:latin typeface="微软雅黑 Light" panose="020B0502040204020203" charset="-122"/>
                <a:ea typeface="微软雅黑 Light" panose="020B0502040204020203" charset="-122"/>
                <a:cs typeface="微软雅黑 Light" panose="020B0502040204020203" charset="-122"/>
              </a:rPr>
              <a:t>一定的重复次数</a:t>
            </a:r>
            <a:r>
              <a:rPr lang="zh-CN" altLang="en-US" sz="2400" dirty="0">
                <a:latin typeface="微软雅黑 Light" panose="020B0502040204020203" charset="-122"/>
                <a:ea typeface="微软雅黑 Light" panose="020B0502040204020203" charset="-122"/>
                <a:cs typeface="微软雅黑 Light" panose="020B0502040204020203" charset="-122"/>
              </a:rPr>
              <a:t>，或者已经</a:t>
            </a:r>
            <a:r>
              <a:rPr lang="zh-CN" altLang="en-US" sz="2400" dirty="0">
                <a:solidFill>
                  <a:srgbClr val="FF0000"/>
                </a:solidFill>
                <a:latin typeface="微软雅黑 Light" panose="020B0502040204020203" charset="-122"/>
                <a:ea typeface="微软雅黑 Light" panose="020B0502040204020203" charset="-122"/>
                <a:cs typeface="微软雅黑 Light" panose="020B0502040204020203" charset="-122"/>
              </a:rPr>
              <a:t>得到结论</a:t>
            </a:r>
            <a:endParaRPr lang="en-US" altLang="zh-CN" sz="2400" dirty="0">
              <a:latin typeface="微软雅黑 Light" panose="020B0502040204020203" charset="-122"/>
              <a:ea typeface="微软雅黑 Light" panose="020B0502040204020203" charset="-122"/>
              <a:cs typeface="微软雅黑 Light" panose="020B0502040204020203" charset="-122"/>
            </a:endParaRPr>
          </a:p>
          <a:p>
            <a:pPr marL="457200" indent="-457200" eaLnBrk="1" hangingPunct="1">
              <a:spcBef>
                <a:spcPts val="600"/>
              </a:spcBef>
              <a:spcAft>
                <a:spcPts val="600"/>
              </a:spcAft>
              <a:buSzPct val="100000"/>
              <a:buFont typeface="Wingdings" panose="05000000000000000000" pitchFamily="2" charset="2"/>
              <a:buChar char="u"/>
            </a:pPr>
            <a:r>
              <a:rPr lang="zh-CN" altLang="en-US" sz="2400" dirty="0">
                <a:latin typeface="微软雅黑 Light" panose="020B0502040204020203" charset="-122"/>
                <a:ea typeface="微软雅黑 Light" panose="020B0502040204020203" charset="-122"/>
                <a:cs typeface="微软雅黑 Light" panose="020B0502040204020203" charset="-122"/>
              </a:rPr>
              <a:t>用途：多用于</a:t>
            </a:r>
            <a:r>
              <a:rPr lang="zh-CN" altLang="en-US" sz="2400" dirty="0">
                <a:solidFill>
                  <a:srgbClr val="FF0000"/>
                </a:solidFill>
                <a:latin typeface="微软雅黑 Light" panose="020B0502040204020203" charset="-122"/>
                <a:ea typeface="微软雅黑 Light" panose="020B0502040204020203" charset="-122"/>
                <a:cs typeface="微软雅黑 Light" panose="020B0502040204020203" charset="-122"/>
              </a:rPr>
              <a:t>分类</a:t>
            </a:r>
            <a:r>
              <a:rPr lang="zh-CN" altLang="en-US" sz="2400" dirty="0">
                <a:latin typeface="微软雅黑 Light" panose="020B0502040204020203" charset="-122"/>
                <a:ea typeface="微软雅黑 Light" panose="020B0502040204020203" charset="-122"/>
                <a:cs typeface="微软雅黑 Light" panose="020B0502040204020203" charset="-122"/>
              </a:rPr>
              <a:t>（二</a:t>
            </a:r>
            <a:r>
              <a:rPr lang="en-US" altLang="zh-CN" sz="2400" dirty="0">
                <a:latin typeface="微软雅黑 Light" panose="020B0502040204020203" charset="-122"/>
                <a:ea typeface="微软雅黑 Light" panose="020B0502040204020203" charset="-122"/>
                <a:cs typeface="微软雅黑 Light" panose="020B0502040204020203" charset="-122"/>
              </a:rPr>
              <a:t>/</a:t>
            </a:r>
            <a:r>
              <a:rPr lang="zh-CN" altLang="en-US" sz="2400" dirty="0">
                <a:latin typeface="微软雅黑 Light" panose="020B0502040204020203" charset="-122"/>
                <a:ea typeface="微软雅黑 Light" panose="020B0502040204020203" charset="-122"/>
                <a:cs typeface="微软雅黑 Light" panose="020B0502040204020203" charset="-122"/>
              </a:rPr>
              <a:t>多分类），也可用于</a:t>
            </a:r>
            <a:r>
              <a:rPr lang="zh-CN" altLang="en-US" sz="2400" dirty="0">
                <a:solidFill>
                  <a:srgbClr val="FF0000"/>
                </a:solidFill>
                <a:latin typeface="微软雅黑 Light" panose="020B0502040204020203" charset="-122"/>
                <a:ea typeface="微软雅黑 Light" panose="020B0502040204020203" charset="-122"/>
                <a:cs typeface="微软雅黑 Light" panose="020B0502040204020203" charset="-122"/>
              </a:rPr>
              <a:t>预测</a:t>
            </a:r>
            <a:endParaRPr lang="en-US" altLang="zh-CN" sz="2400" dirty="0">
              <a:solidFill>
                <a:srgbClr val="FF0000"/>
              </a:solidFill>
              <a:latin typeface="微软雅黑 Light" panose="020B0502040204020203" charset="-122"/>
              <a:ea typeface="微软雅黑 Light" panose="020B0502040204020203" charset="-122"/>
              <a:cs typeface="微软雅黑 Light" panose="020B0502040204020203" charset="-122"/>
            </a:endParaRPr>
          </a:p>
        </p:txBody>
      </p:sp>
      <p:sp>
        <p:nvSpPr>
          <p:cNvPr id="5122" name="Rectangle 2"/>
          <p:cNvSpPr>
            <a:spLocks noGrp="1" noChangeArrowheads="1"/>
          </p:cNvSpPr>
          <p:nvPr>
            <p:ph type="title"/>
          </p:nvPr>
        </p:nvSpPr>
        <p:spPr/>
        <p:txBody>
          <a:bodyPr>
            <a:normAutofit/>
          </a:bodyPr>
          <a:lstStyle/>
          <a:p>
            <a:pPr eaLnBrk="1" fontAlgn="auto" hangingPunct="1">
              <a:spcAft>
                <a:spcPts val="0"/>
              </a:spcAft>
              <a:defRPr/>
            </a:pPr>
            <a:r>
              <a:rPr lang="zh-CN" altLang="en-US" sz="4000" dirty="0">
                <a:solidFill>
                  <a:schemeClr val="tx1"/>
                </a:solidFill>
                <a:latin typeface="微软雅黑 Light" panose="020B0502040204020203" charset="-122"/>
                <a:ea typeface="微软雅黑 Light" panose="020B0502040204020203" charset="-122"/>
              </a:rPr>
              <a:t>决策树模型的原理</a:t>
            </a:r>
            <a:endParaRPr lang="en-US" sz="4000" dirty="0">
              <a:solidFill>
                <a:srgbClr val="FF0000"/>
              </a:solidFill>
              <a:latin typeface="微软雅黑 Light" panose="020B0502040204020203" charset="-122"/>
              <a:ea typeface="微软雅黑 Light" panose="020B0502040204020203" charset="-122"/>
            </a:endParaRPr>
          </a:p>
        </p:txBody>
      </p:sp>
    </p:spTree>
  </p:cSld>
  <p:clrMapOvr>
    <a:masterClrMapping/>
  </p:clrMapOvr>
  <p:transition/>
</p:sld>
</file>

<file path=ppt/tags/tag1.xml><?xml version="1.0" encoding="utf-8"?>
<p:tagLst xmlns:p="http://schemas.openxmlformats.org/presentationml/2006/main">
  <p:tag name="MMPROD_NEXTUNIQUEID" val="10009"/>
  <p:tag name="MMPROD_UIDATA" val="&lt;database version=&quot;7.0&quot;&gt;&lt;object type=&quot;1&quot; unique_id=&quot;10001&quot;&gt;&lt;object type=&quot;8&quot; unique_id=&quot;10002&quot;&gt;&lt;/object&gt;&lt;object type=&quot;2&quot; unique_id=&quot;10003&quot;&gt;&lt;object type=&quot;3&quot; unique_id=&quot;10004&quot;&gt;&lt;property id=&quot;20148&quot; value=&quot;5&quot;/&gt;&lt;property id=&quot;20300&quot; value=&quot;Slide 1&quot;/&gt;&lt;property id=&quot;20307&quot; value=&quot;298&quot;/&gt;&lt;/object&gt;&lt;object type=&quot;3&quot; unique_id=&quot;10005&quot;&gt;&lt;property id=&quot;20148&quot; value=&quot;5&quot;/&gt;&lt;property id=&quot;20300&quot; value=&quot;Slide 2&quot;/&gt;&lt;property id=&quot;20307&quot; value=&quot;297&quot;/&gt;&lt;/object&gt;&lt;object type=&quot;3&quot; unique_id=&quot;10006&quot;&gt;&lt;property id=&quot;20148&quot; value=&quot;5&quot;/&gt;&lt;property id=&quot;20300&quot; value=&quot;Slide 3&quot;/&gt;&lt;property id=&quot;20307&quot; value=&quot;260&quot;/&gt;&lt;/object&gt;&lt;object type=&quot;3&quot; unique_id=&quot;10007&quot;&gt;&lt;property id=&quot;20148&quot; value=&quot;5&quot;/&gt;&lt;property id=&quot;20300&quot; value=&quot;Slide 4&quot;/&gt;&lt;property id=&quot;20307&quot; value=&quot;303&quot;/&gt;&lt;/object&gt;&lt;object type=&quot;3&quot; unique_id=&quot;10008&quot;&gt;&lt;property id=&quot;20148&quot; value=&quot;5&quot;/&gt;&lt;property id=&quot;20300&quot; value=&quot;Slide 5&quot;/&gt;&lt;property id=&quot;20307&quot; value=&quot;262&quot;/&gt;&lt;/object&gt;&lt;object type=&quot;3&quot; unique_id=&quot;10009&quot;&gt;&lt;property id=&quot;20148&quot; value=&quot;5&quot;/&gt;&lt;property id=&quot;20300&quot; value=&quot;Slide 6&quot;/&gt;&lt;property id=&quot;20307&quot; value=&quot;261&quot;/&gt;&lt;/object&gt;&lt;object type=&quot;3&quot; unique_id=&quot;10010&quot;&gt;&lt;property id=&quot;20148&quot; value=&quot;5&quot;/&gt;&lt;property id=&quot;20300&quot; value=&quot;Slide 7&quot;/&gt;&lt;property id=&quot;20307&quot; value=&quot;263&quot;/&gt;&lt;/object&gt;&lt;object type=&quot;3&quot; unique_id=&quot;10011&quot;&gt;&lt;property id=&quot;20148&quot; value=&quot;5&quot;/&gt;&lt;property id=&quot;20300&quot; value=&quot;Slide 8&quot;/&gt;&lt;property id=&quot;20307&quot; value=&quot;264&quot;/&gt;&lt;/object&gt;&lt;object type=&quot;3&quot; unique_id=&quot;10012&quot;&gt;&lt;property id=&quot;20148&quot; value=&quot;5&quot;/&gt;&lt;property id=&quot;20300&quot; value=&quot;Slide 9&quot;/&gt;&lt;property id=&quot;20307&quot; value=&quot;265&quot;/&gt;&lt;/object&gt;&lt;object type=&quot;3&quot; unique_id=&quot;10013&quot;&gt;&lt;property id=&quot;20148&quot; value=&quot;5&quot;/&gt;&lt;property id=&quot;20300&quot; value=&quot;Slide 10&quot;/&gt;&lt;property id=&quot;20307&quot; value=&quot;270&quot;/&gt;&lt;/object&gt;&lt;object type=&quot;3&quot; unique_id=&quot;10014&quot;&gt;&lt;property id=&quot;20148&quot; value=&quot;5&quot;/&gt;&lt;property id=&quot;20300&quot; value=&quot;Slide 11&quot;/&gt;&lt;property id=&quot;20307&quot; value=&quot;269&quot;/&gt;&lt;/object&gt;&lt;object type=&quot;3&quot; unique_id=&quot;10015&quot;&gt;&lt;property id=&quot;20148&quot; value=&quot;5&quot;/&gt;&lt;property id=&quot;20300&quot; value=&quot;Slide 12&quot;/&gt;&lt;property id=&quot;20307&quot; value=&quot;286&quot;/&gt;&lt;/object&gt;&lt;object type=&quot;3&quot; unique_id=&quot;10016&quot;&gt;&lt;property id=&quot;20148&quot; value=&quot;5&quot;/&gt;&lt;property id=&quot;20300&quot; value=&quot;Slide 13&quot;/&gt;&lt;property id=&quot;20307&quot; value=&quot;273&quot;/&gt;&lt;/object&gt;&lt;object type=&quot;3&quot; unique_id=&quot;10017&quot;&gt;&lt;property id=&quot;20148&quot; value=&quot;5&quot;/&gt;&lt;property id=&quot;20300&quot; value=&quot;Slide 14&quot;/&gt;&lt;property id=&quot;20307&quot; value=&quot;294&quot;/&gt;&lt;/object&gt;&lt;object type=&quot;3&quot; unique_id=&quot;10018&quot;&gt;&lt;property id=&quot;20148&quot; value=&quot;5&quot;/&gt;&lt;property id=&quot;20300&quot; value=&quot;Slide 15&quot;/&gt;&lt;property id=&quot;20307&quot; value=&quot;304&quot;/&gt;&lt;/object&gt;&lt;object type=&quot;3&quot; unique_id=&quot;10019&quot;&gt;&lt;property id=&quot;20148&quot; value=&quot;5&quot;/&gt;&lt;property id=&quot;20300&quot; value=&quot;Slide 16&quot;/&gt;&lt;property id=&quot;20307&quot; value=&quot;305&quot;/&gt;&lt;/object&gt;&lt;object type=&quot;3&quot; unique_id=&quot;10020&quot;&gt;&lt;property id=&quot;20148&quot; value=&quot;5&quot;/&gt;&lt;property id=&quot;20300&quot; value=&quot;Slide 17&quot;/&gt;&lt;property id=&quot;20307&quot; value=&quot;271&quot;/&gt;&lt;/object&gt;&lt;object type=&quot;3&quot; unique_id=&quot;10021&quot;&gt;&lt;property id=&quot;20148&quot; value=&quot;5&quot;/&gt;&lt;property id=&quot;20300&quot; value=&quot;Slide 18&quot;/&gt;&lt;property id=&quot;20307&quot; value=&quot;306&quot;/&gt;&lt;/object&gt;&lt;object type=&quot;3&quot; unique_id=&quot;10022&quot;&gt;&lt;property id=&quot;20148&quot; value=&quot;5&quot;/&gt;&lt;property id=&quot;20300&quot; value=&quot;Slide 19&quot;/&gt;&lt;property id=&quot;20307&quot; value=&quot;287&quot;/&gt;&lt;/object&gt;&lt;object type=&quot;3&quot; unique_id=&quot;10023&quot;&gt;&lt;property id=&quot;20148&quot; value=&quot;5&quot;/&gt;&lt;property id=&quot;20300&quot; value=&quot;Slide 20&quot;/&gt;&lt;property id=&quot;20307&quot; value=&quot;300&quot;/&gt;&lt;/object&gt;&lt;object type=&quot;3&quot; unique_id=&quot;10024&quot;&gt;&lt;property id=&quot;20148&quot; value=&quot;5&quot;/&gt;&lt;property id=&quot;20300&quot; value=&quot;Slide 21&quot;/&gt;&lt;property id=&quot;20307&quot; value=&quot;307&quot;/&gt;&lt;/object&gt;&lt;object type=&quot;3&quot; unique_id=&quot;10025&quot;&gt;&lt;property id=&quot;20148&quot; value=&quot;5&quot;/&gt;&lt;property id=&quot;20300&quot; value=&quot;Slide 22&quot;/&gt;&lt;property id=&quot;20307&quot; value=&quot;274&quot;/&gt;&lt;/object&gt;&lt;object type=&quot;3&quot; unique_id=&quot;10026&quot;&gt;&lt;property id=&quot;20148&quot; value=&quot;5&quot;/&gt;&lt;property id=&quot;20300&quot; value=&quot;Slide 23&quot;/&gt;&lt;property id=&quot;20307&quot; value=&quot;301&quot;/&gt;&lt;/object&gt;&lt;object type=&quot;3&quot; unique_id=&quot;10027&quot;&gt;&lt;property id=&quot;20148&quot; value=&quot;5&quot;/&gt;&lt;property id=&quot;20300&quot; value=&quot;Slide 24&quot;/&gt;&lt;property id=&quot;20307&quot; value=&quot;288&quot;/&gt;&lt;/object&gt;&lt;object type=&quot;3&quot; unique_id=&quot;10028&quot;&gt;&lt;property id=&quot;20148&quot; value=&quot;5&quot;/&gt;&lt;property id=&quot;20300&quot; value=&quot;Slide 25&quot;/&gt;&lt;property id=&quot;20307&quot; value=&quot;302&quot;/&gt;&lt;/object&gt;&lt;/object&gt;&lt;/object&gt;&lt;/database&gt;"/>
  <p:tag name="SECTOMILLISECCONVERTED" val="1"/>
  <p:tag name="KSO_WPP_MARK_KEY" val="f4182446-71db-4f48-9c54-b43df715ea0f"/>
  <p:tag name="COMMONDATA" val="eyJoZGlkIjoiMDcwZTFhZTU1MWY5OGQyNWU2YTA1NzVhNjhjN2Y4ZGUifQ=="/>
</p:tagLst>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oncourse">
  <a:themeElements>
    <a:clrScheme name="Concourse">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Concourse">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65000" b="980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Concourse">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themeOverride>
</file>

<file path=ppt/theme/themeOverride2.xml><?xml version="1.0" encoding="utf-8"?>
<a:themeOverride xmlns:a="http://schemas.openxmlformats.org/drawingml/2006/main">
  <a:clrScheme name="Concourse">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themeOverride>
</file>

<file path=ppt/theme/themeOverride3.xml><?xml version="1.0" encoding="utf-8"?>
<a:themeOverride xmlns:a="http://schemas.openxmlformats.org/drawingml/2006/main">
  <a:clrScheme name="Concourse">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themeOverride>
</file>

<file path=ppt/theme/themeOverride4.xml><?xml version="1.0" encoding="utf-8"?>
<a:themeOverride xmlns:a="http://schemas.openxmlformats.org/drawingml/2006/main">
  <a:clrScheme name="Concourse">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themeOverride>
</file>

<file path=docProps/app.xml><?xml version="1.0" encoding="utf-8"?>
<Properties xmlns="http://schemas.openxmlformats.org/officeDocument/2006/extended-properties" xmlns:vt="http://schemas.openxmlformats.org/officeDocument/2006/docPropsVTypes">
  <Template>Concourse</Template>
  <TotalTime>0</TotalTime>
  <Words>2920</Words>
  <Application>WPS 演示</Application>
  <PresentationFormat>On-screen Show (4:3)</PresentationFormat>
  <Paragraphs>187</Paragraphs>
  <Slides>22</Slides>
  <Notes>2</Notes>
  <HiddenSlides>4</HiddenSlides>
  <MMClips>0</MMClips>
  <ScaleCrop>false</ScaleCrop>
  <HeadingPairs>
    <vt:vector size="6" baseType="variant">
      <vt:variant>
        <vt:lpstr>已用的字体</vt:lpstr>
      </vt:variant>
      <vt:variant>
        <vt:i4>17</vt:i4>
      </vt:variant>
      <vt:variant>
        <vt:lpstr>主题</vt:lpstr>
      </vt:variant>
      <vt:variant>
        <vt:i4>1</vt:i4>
      </vt:variant>
      <vt:variant>
        <vt:lpstr>幻灯片标题</vt:lpstr>
      </vt:variant>
      <vt:variant>
        <vt:i4>22</vt:i4>
      </vt:variant>
    </vt:vector>
  </HeadingPairs>
  <TitlesOfParts>
    <vt:vector size="40" baseType="lpstr">
      <vt:lpstr>Arial</vt:lpstr>
      <vt:lpstr>宋体</vt:lpstr>
      <vt:lpstr>Wingdings</vt:lpstr>
      <vt:lpstr>Times New Roman</vt:lpstr>
      <vt:lpstr>Lucida Sans Unicode</vt:lpstr>
      <vt:lpstr>Wingdings 3</vt:lpstr>
      <vt:lpstr>Verdana</vt:lpstr>
      <vt:lpstr>Wingdings 2</vt:lpstr>
      <vt:lpstr>Wingdings 2</vt:lpstr>
      <vt:lpstr>Monotype Corsiva</vt:lpstr>
      <vt:lpstr>微软雅黑</vt:lpstr>
      <vt:lpstr>Arial Unicode MS</vt:lpstr>
      <vt:lpstr>MS PGothic</vt:lpstr>
      <vt:lpstr>黑体</vt:lpstr>
      <vt:lpstr>微软雅黑 Light</vt:lpstr>
      <vt:lpstr>Cambria Math</vt:lpstr>
      <vt:lpstr>Consolas</vt:lpstr>
      <vt:lpstr>Concourse</vt:lpstr>
      <vt:lpstr>PowerPoint 演示文稿</vt:lpstr>
      <vt:lpstr>本讲内容</vt:lpstr>
      <vt:lpstr>决策树模型的原理</vt:lpstr>
      <vt:lpstr>决策树模型的原理</vt:lpstr>
      <vt:lpstr>决策树模型的原理</vt:lpstr>
      <vt:lpstr>决策树模型的原理</vt:lpstr>
      <vt:lpstr>决策树模型的原理</vt:lpstr>
      <vt:lpstr>决策树模型的原理</vt:lpstr>
      <vt:lpstr>决策树模型的原理</vt:lpstr>
      <vt:lpstr>决策树模型的原理：分类</vt:lpstr>
      <vt:lpstr>决策树模型的原理：预测</vt:lpstr>
      <vt:lpstr>控制决策树模型的复杂度</vt:lpstr>
      <vt:lpstr>控制决策树模型的复杂度</vt:lpstr>
      <vt:lpstr>决策树模型分类案例 – 癌症诊断</vt:lpstr>
      <vt:lpstr>决策树模型分类案例 – 癌症诊断</vt:lpstr>
      <vt:lpstr>决策树模型分类案例 – 癌症诊断</vt:lpstr>
      <vt:lpstr>决策树 – 特征重要性</vt:lpstr>
      <vt:lpstr>决策树 – 特征重要性</vt:lpstr>
      <vt:lpstr>决策树 – 特征重要性</vt:lpstr>
      <vt:lpstr>决策树 – 特征重要性</vt:lpstr>
      <vt:lpstr>决策树模型的优点</vt:lpstr>
      <vt:lpstr>决策树模型的缺点</vt:lpstr>
    </vt:vector>
  </TitlesOfParts>
  <Company>Irwin/ McGraw-Hill</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1</dc:title>
  <dc:creator>北京外国语大学 国际商学院 王德宏</dc:creator>
  <cp:keywords>北京外国语大学 国际商学院 王德宏课程《机器学习与金融应用》</cp:keywords>
  <dc:subject>Introduction to Corporate Finance</dc:subject>
  <cp:lastModifiedBy>丁晓松</cp:lastModifiedBy>
  <cp:revision>642</cp:revision>
  <cp:lastPrinted>2019-04-02T07:05:00Z</cp:lastPrinted>
  <dcterms:created xsi:type="dcterms:W3CDTF">2001-03-01T05:50:00Z</dcterms:created>
  <dcterms:modified xsi:type="dcterms:W3CDTF">2023-01-06T03:02:47Z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34F69B6B8AD54687B69293415F7D4078</vt:lpwstr>
  </property>
  <property fmtid="{D5CDD505-2E9C-101B-9397-08002B2CF9AE}" pid="3" name="KSOProductBuildVer">
    <vt:lpwstr>2052-11.1.0.12980</vt:lpwstr>
  </property>
</Properties>
</file>