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8" r:id="rId2"/>
    <p:sldId id="434" r:id="rId3"/>
    <p:sldId id="365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2" r:id="rId12"/>
  </p:sldIdLst>
  <p:sldSz cx="9144000" cy="6858000" type="screen4x3"/>
  <p:notesSz cx="6997700" cy="9283700"/>
  <p:custDataLst>
    <p:tags r:id="rId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21" autoAdjust="0"/>
    <p:restoredTop sz="97636" autoAdjust="0"/>
  </p:normalViewPr>
  <p:slideViewPr>
    <p:cSldViewPr showGuides="1">
      <p:cViewPr varScale="1">
        <p:scale>
          <a:sx n="170" d="100"/>
          <a:sy n="170" d="100"/>
        </p:scale>
        <p:origin x="1592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066800"/>
            <a:ext cx="777240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讲扩展 </a:t>
            </a: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参数优化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 Parameter Optimization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229600" cy="5165724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近邻数目：经验上多限制在最多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个。如果最优值为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，则可以适当再扩大至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个。过多的近邻个数可能导致过拟合问题。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加权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：模型默认为等权，一般情况下等权就可以取得好成绩；加权距离看似“更香”，有时候也确实能取得略微更好的分数，但多数时候与等权差别不大。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近邻模型的优化：小结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3210" cy="516572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闵氏距离阶数：经验上闵式距离（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）常能取得不错的分数。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距离测度：可以尝试不同的距离测度。多数情况下，能超过闵氏距离分数的不多。因此，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近邻模型已经将闵氏距离作为默认的距离测度。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随机数种子设置不同，取得的最优测试成绩也可能不同。目前尚无成熟方法寻求最优随机数种子。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近邻模型的优化：小结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7955"/>
            <a:ext cx="4191000" cy="4003040"/>
          </a:xfrm>
          <a:noFill/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近邻模型的参数优化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邻居个数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等权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加权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闵氏距离的最优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阶数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距离测度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优化小结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近邻模型有许多预设参数，适当调整这些参数可以优化模型的效果。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这些参数通常是在模型初始化或开始学习过程之前设置值的，而不是通过训练得到的，是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初始参数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，又称为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超参数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hyper-parameter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 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中常用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超参数：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邻居个数 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表决策略的</a:t>
            </a:r>
            <a:r>
              <a:rPr lang="ja-JP" altLang="en-US" sz="280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权重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</a:t>
            </a:r>
          </a:p>
          <a:p>
            <a:pPr marL="90360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ea"/>
              <a:buAutoNum type="circleNumDbPlai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可夫斯基距离的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多项式阶数 </a:t>
            </a:r>
            <a:r>
              <a:rPr lang="en-US" altLang="zh-CN" sz="2800" i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近邻模型的参数优化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340725" cy="4906645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以自带的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样本数据集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digits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为例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引入数据集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digits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datasets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digits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datasets.load_digits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特征矩阵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1797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个观察，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64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整数数字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digits.data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标签矩阵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1797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个观察，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个一位数整数数字标签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digits.target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分拆样本为训练集和测试集：设置随机数种子以便再现结果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 y, 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test_size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=0.2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0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=99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引入最近邻分类模型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近邻模型的参数优化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39760" cy="464820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寻找最优邻居个数</a:t>
            </a:r>
            <a:r>
              <a:rPr lang="en-US" altLang="zh-CN" sz="20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-1;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0.0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将最优邻居数目限制在最多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个，挨个实验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range(1, 11):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初始化最近邻模型时指定近邻个数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让模型从训练集中学习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knn.fit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在测试集上检验模型的学习成果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t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记录更好的学习分数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if t &gt;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=3,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=99.44%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近邻模型的优化：最优邻居数目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94155"/>
            <a:ext cx="8534400" cy="479806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各个近邻等权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加权？</a:t>
            </a:r>
            <a:endParaRPr lang="en-US" altLang="zh-CN" sz="2000" i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best_method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'';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-1;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0.0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分别试验等权和距离加权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method in ['uniform', 'distance']: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将最优邻居数目限制在最多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个，挨个实验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range(1, 11):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初始化最近邻模型时指定近邻个数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，距离加权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k, 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weights=method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让模型从训练集中学习，并在测试集上检验学习成果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knn.fit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); t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记录更好的学习分数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if t &gt;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best_method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method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best_method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 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k=6, 99.72%, distance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近邻模型的优化：等权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加权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94155"/>
            <a:ext cx="8229600" cy="4754245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闵可夫斯基最优阶数</a:t>
            </a:r>
            <a:r>
              <a:rPr lang="en-US" altLang="zh-CN" sz="2000" i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GB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必须为</a:t>
            </a:r>
            <a:r>
              <a:rPr lang="en-GB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distance</a:t>
            </a:r>
            <a:r>
              <a:rPr lang="zh-CN" altLang="en-GB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不能为</a:t>
            </a:r>
            <a:r>
              <a:rPr lang="en-GB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uniform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best_p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1;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-1;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0.0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试验最优阶数：限制在最多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range(1,6):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试验最优邻居数目：限制在最多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range(1, 11):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初始化最近邻模型时指定近邻个数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，距离加权，多项式阶数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k, 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weights='distance'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p=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让模型从训练集中学习，并在测试集上检验模型的学习成果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knn.fit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); t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记录更好的学习分数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if t &gt;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best_p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best_p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# 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k=6, 99.72%, p=2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近邻模型的优化：闵氏阶数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3839845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不同的距离测度：除了闵氏、马氏距离外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best_metric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'';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-1;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0.0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试验最优距离测度：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16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种，不包括马氏和闵氏等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metricl1=['braycurtis','canberra','correlation','dice',</a:t>
            </a:r>
          </a:p>
          <a:p>
            <a:pPr marL="1371600" lvl="3" indent="45720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'hamming','jaccard']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metricl2=['kulsinski','matching','rogerstanimoto',</a:t>
            </a:r>
          </a:p>
          <a:p>
            <a:pPr marL="1371600" lvl="3" indent="45720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'russellrao','euclidean']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metricl3=['sokalmichener','sokalsneath',</a:t>
            </a:r>
          </a:p>
          <a:p>
            <a:pPr marL="1371600" lvl="3" indent="45720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'sqeuclidean','cityblock','cosine']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metriclist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=metricl1+metricl2+metricl3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近邻模型的优化：距离测度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35075"/>
            <a:ext cx="8610600" cy="5165725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不同的距离测度：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m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metriclist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#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试验最优邻居数目：限制在最多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range(1, 11):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print("... Trying: metric =", m, ", k =", k)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初始化最近邻模型时指定近邻个数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，距离加权，距离测度方法</a:t>
            </a:r>
            <a:endParaRPr lang="ja-JP" altLang="en-US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=k, \ 			weights='distance', 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metric=m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让模型从训练集中学习，并在测试集上检验学习成果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knn.fit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); t =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knn.score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#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记录更好的学习分数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if t &gt;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       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   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t;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k;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best_metric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m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    print("****** Found better one: k =",k,", score =",round(t,4),m)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best_k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best_score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best_metric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	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ja-JP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结果：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k=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en-US" altLang="ja-JP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score=99.72%, 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euclidean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。与闵氏距离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p=2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时持平！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近邻模型的优化：距离测度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8bbe4d6c-ccee-452e-9f56-7ca396bdb7ce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418</TotalTime>
  <Words>1449</Words>
  <Application>Microsoft Macintosh PowerPoint</Application>
  <PresentationFormat>On-screen Show (4:3)</PresentationFormat>
  <Paragraphs>113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宋体</vt:lpstr>
      <vt:lpstr>微软雅黑 Light</vt:lpstr>
      <vt:lpstr>Arial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k近邻模型的参数优化</vt:lpstr>
      <vt:lpstr>k近邻模型的参数优化</vt:lpstr>
      <vt:lpstr>k近邻模型的优化：最优邻居数目</vt:lpstr>
      <vt:lpstr>k近邻模型的优化：等权vs加权</vt:lpstr>
      <vt:lpstr>k近邻模型的优化：闵氏阶数</vt:lpstr>
      <vt:lpstr>k近邻模型的优化：距离测度</vt:lpstr>
      <vt:lpstr>k近邻模型的优化：距离测度</vt:lpstr>
      <vt:lpstr>k近邻模型的优化：小结</vt:lpstr>
      <vt:lpstr>k近邻模型的优化：小结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452</cp:revision>
  <dcterms:created xsi:type="dcterms:W3CDTF">2001-03-01T05:50:00Z</dcterms:created>
  <dcterms:modified xsi:type="dcterms:W3CDTF">2024-04-18T12:40:36Z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C202787A328641B6AA304396F608AA07</vt:lpwstr>
  </property>
  <property fmtid="{D5CDD505-2E9C-101B-9397-08002B2CF9AE}" pid="3" name="KSOProductBuildVer">
    <vt:lpwstr>2052-11.1.0.12980</vt:lpwstr>
  </property>
</Properties>
</file>