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8" r:id="rId2"/>
    <p:sldId id="365" r:id="rId3"/>
    <p:sldId id="366" r:id="rId4"/>
    <p:sldId id="367" r:id="rId5"/>
  </p:sldIdLst>
  <p:sldSz cx="9144000" cy="6858000" type="screen4x3"/>
  <p:notesSz cx="6997700" cy="9283700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74" autoAdjust="0"/>
    <p:restoredTop sz="96674" autoAdjust="0"/>
  </p:normalViewPr>
  <p:slideViewPr>
    <p:cSldViewPr showGuides="1">
      <p:cViewPr varScale="1">
        <p:scale>
          <a:sx n="164" d="100"/>
          <a:sy n="164" d="100"/>
        </p:scale>
        <p:origin x="936" y="184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77724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zh-CN" altLang="en-US" sz="480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机器学习与应用</a:t>
            </a:r>
            <a:endParaRPr lang="en-US" altLang="zh-CN" sz="4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4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课程介绍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45299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第1讲  人工智能简介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第2讲  人工智能在金融中的应用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第3讲  机器学习简介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第4讲  机器学习的概念与样本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第5讲  最近邻模型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案例研究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预测股票价格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(I)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线性模型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(I)-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案例研究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预测股票价格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(II)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课程目录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9048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 案例研究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预测中国货币供应量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线性模型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(II)-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案例研究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壹支股票值得投资吗？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朴素贝叶斯模型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决策树模型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随机森林模型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核支持向量机模型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 神经网络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课程目录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46670" cy="4601845"/>
          </a:xfrm>
        </p:spPr>
        <p:txBody>
          <a:bodyPr/>
          <a:lstStyle/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第17讲  分类的置信度估计</a:t>
            </a:r>
          </a:p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第18讲  监督学习模型的比较</a:t>
            </a:r>
          </a:p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第19讲  样本预处理</a:t>
            </a:r>
          </a:p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第20讲  交叉验证方法</a:t>
            </a:r>
          </a:p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第21讲  网格搜索优化</a:t>
            </a:r>
          </a:p>
          <a:p>
            <a:pPr marL="0" algn="l" eaLnBrk="1" hangingPunct="1">
              <a:spcBef>
                <a:spcPts val="600"/>
              </a:spcBef>
              <a:spcAft>
                <a:spcPts val="600"/>
              </a:spcAft>
              <a:buSzTx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第22讲  机器学习与统计学的对比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课程目录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a2bfa3e8-7a03-48e6-9878-f13c3befdf57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</TotalTime>
  <Words>194</Words>
  <Application>Microsoft Macintosh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宋体</vt:lpstr>
      <vt:lpstr>微软雅黑 Light</vt:lpstr>
      <vt:lpstr>Arial</vt:lpstr>
      <vt:lpstr>Lucida Sans Unicode</vt:lpstr>
      <vt:lpstr>Times New Roman</vt:lpstr>
      <vt:lpstr>Verdana</vt:lpstr>
      <vt:lpstr>Wingdings 2</vt:lpstr>
      <vt:lpstr>Wingdings 3</vt:lpstr>
      <vt:lpstr>Concourse</vt:lpstr>
      <vt:lpstr>PowerPoint Presentation</vt:lpstr>
      <vt:lpstr>课程目录</vt:lpstr>
      <vt:lpstr>课程目录</vt:lpstr>
      <vt:lpstr>课程目录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Microsoft Office User</cp:lastModifiedBy>
  <cp:revision>322</cp:revision>
  <dcterms:created xsi:type="dcterms:W3CDTF">2001-03-01T05:50:00Z</dcterms:created>
  <dcterms:modified xsi:type="dcterms:W3CDTF">2025-02-27T10:40:12Z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DFAD313BAB6D4D8187DD7C00B452271F</vt:lpwstr>
  </property>
  <property fmtid="{D5CDD505-2E9C-101B-9397-08002B2CF9AE}" pid="3" name="KSOProductBuildVer">
    <vt:lpwstr>2052-11.1.0.12980</vt:lpwstr>
  </property>
</Properties>
</file>