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
  </p:notesMasterIdLst>
  <p:sldIdLst>
    <p:sldId id="298" r:id="rId2"/>
    <p:sldId id="297" r:id="rId3"/>
    <p:sldId id="294"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69" autoAdjust="0"/>
    <p:restoredTop sz="86395" autoAdjust="0"/>
  </p:normalViewPr>
  <p:slideViewPr>
    <p:cSldViewPr>
      <p:cViewPr varScale="1">
        <p:scale>
          <a:sx n="99" d="100"/>
          <a:sy n="99" d="100"/>
        </p:scale>
        <p:origin x="924"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6907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D</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Review of Vectors and Matrices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809489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Figure </a:t>
            </a:r>
            <a:r>
              <a:rPr lang="fr-FR" dirty="0" smtClean="0"/>
              <a:t>D-1 Matrix </a:t>
            </a:r>
            <a:r>
              <a:rPr lang="fr-FR" dirty="0"/>
              <a:t>M</a:t>
            </a:r>
            <a:r>
              <a:rPr lang="fr-FR" dirty="0" smtClean="0"/>
              <a:t>anipulations </a:t>
            </a:r>
            <a:r>
              <a:rPr lang="fr-FR" dirty="0"/>
              <a:t>using Excel (file excelMatManip.xls)</a:t>
            </a:r>
            <a:endParaRPr lang="en-US" sz="2000" b="0" dirty="0"/>
          </a:p>
        </p:txBody>
      </p:sp>
      <p:pic>
        <p:nvPicPr>
          <p:cNvPr id="5" name="Picture 2" descr="The Matrix Manipulations using Excel appears as follows. Examples of Matrix Manipulators. Examples of Matrix Manipulation. Example 1 transpose, capitalized Transpose: Matrix A. 2 rows of 2 columns. Row 1: 10, 20, 30. Row 2: 100 200 300. Transpose A: 3 rows of 2 columns. Row 1: 10, 100. Row 2: 20, 200. Row 3: 30, 300. Example 2 multiplication, capitalized M M U L T: Matrix A. 4 rows of 3 columns. Row 1: 10, 20, 30. Row 2: 11, 21, 31. Row 3: 12, 22, 32. Row 4: 13, 23, 33. A B, 1 column: 60, 63, 66, 69. Matrix B, 1 column 1, 1, 1. Example 3 Inversion, capitalized M inverse. Matrix A. 3 rows of 3 columns. Row 1: 11, 22, 33. Row 2: 16, negative 56, 12. Row 3: 17, 19, 34. Inverse A. 3 rows of three columns. Row 1: negative 0.20274, negative 0.01151, 0.200837. Row 2: negative 0.03233, negative 0.01778, 0.037657. Row 3: 0.119437, 0.01569, negative 0.09205. Example 4 Determinant, capitalized M Determine. Matrix A. 3 rows of 3 columns. Row 1: 1, 2, 3. Row 2: 6, negative 4, 5. Row 3: 7, 9, 2. Det. A: 23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2363" y="1352350"/>
            <a:ext cx="43592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584</TotalTime>
  <Words>83</Words>
  <Application>Microsoft Office PowerPoint</Application>
  <PresentationFormat>On-screen Show (4:3)</PresentationFormat>
  <Paragraphs>12</Paragraphs>
  <Slides>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Arial (Body)</vt:lpstr>
      <vt:lpstr>Calibri</vt:lpstr>
      <vt:lpstr>Noto Sans Symbols</vt:lpstr>
      <vt:lpstr>Times New Roman</vt:lpstr>
      <vt:lpstr>Verdana</vt:lpstr>
      <vt:lpstr>1_508 Lecture</vt:lpstr>
      <vt:lpstr>Operations Research An Introduction</vt:lpstr>
      <vt:lpstr>Figure D-1 Matrix Manipulations using Excel (file excelMatManip.xls)</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177</cp:revision>
  <dcterms:created xsi:type="dcterms:W3CDTF">2014-10-10T17:07:42Z</dcterms:created>
  <dcterms:modified xsi:type="dcterms:W3CDTF">2018-03-06T09:56:26Z</dcterms:modified>
  <cp:category>Engineering Computer Science</cp:category>
</cp:coreProperties>
</file>