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
  </p:notesMasterIdLst>
  <p:sldIdLst>
    <p:sldId id="298" r:id="rId2"/>
    <p:sldId id="297" r:id="rId3"/>
    <p:sldId id="294"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86395" autoAdjust="0"/>
  </p:normalViewPr>
  <p:slideViewPr>
    <p:cSldViewPr>
      <p:cViewPr varScale="1">
        <p:scale>
          <a:sx n="99" d="100"/>
          <a:sy n="99" d="100"/>
        </p:scale>
        <p:origin x="924"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821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1</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What Is Operations Research?</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745746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1-1 Levels </a:t>
            </a:r>
            <a:r>
              <a:rPr lang="en-US" dirty="0"/>
              <a:t>of abstraction in model development</a:t>
            </a:r>
            <a:endParaRPr lang="en-US" sz="2000" b="0" dirty="0"/>
          </a:p>
        </p:txBody>
      </p:sp>
      <p:pic>
        <p:nvPicPr>
          <p:cNvPr id="4" name="Picture 2" descr="A diagram of the levels of abstraction in model development. A large oval area, the real world, surrounds a smaller oval area, the assumed real world. An arrow points from the assumed real world to a box outside the real world labeled, model."/>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06588"/>
            <a:ext cx="8229600"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583</TotalTime>
  <Words>81</Words>
  <Application>Microsoft Office PowerPoint</Application>
  <PresentationFormat>On-screen Show (4:3)</PresentationFormat>
  <Paragraphs>12</Paragraphs>
  <Slides>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Arial (Body)</vt:lpstr>
      <vt:lpstr>Calibri</vt:lpstr>
      <vt:lpstr>Noto Sans Symbols</vt:lpstr>
      <vt:lpstr>Times New Roman</vt:lpstr>
      <vt:lpstr>Verdana</vt:lpstr>
      <vt:lpstr>1_508 Lecture</vt:lpstr>
      <vt:lpstr>Operations Research An Introduction</vt:lpstr>
      <vt:lpstr>Figure 1-1 Levels of abstraction in model development</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177</cp:revision>
  <dcterms:created xsi:type="dcterms:W3CDTF">2014-10-10T17:07:42Z</dcterms:created>
  <dcterms:modified xsi:type="dcterms:W3CDTF">2018-03-06T10:04:15Z</dcterms:modified>
  <cp:category>Engineering Computer Science</cp:category>
</cp:coreProperties>
</file>