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7"/>
  </p:notesMasterIdLst>
  <p:sldIdLst>
    <p:sldId id="300" r:id="rId2"/>
    <p:sldId id="297" r:id="rId3"/>
    <p:sldId id="298" r:id="rId4"/>
    <p:sldId id="299" r:id="rId5"/>
    <p:sldId id="294"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6" autoAdjust="0"/>
    <p:restoredTop sz="86395" autoAdjust="0"/>
  </p:normalViewPr>
  <p:slideViewPr>
    <p:cSldViewPr>
      <p:cViewPr varScale="1">
        <p:scale>
          <a:sx n="99" d="100"/>
          <a:sy n="99" d="100"/>
        </p:scale>
        <p:origin x="69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3619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8</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Goal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715512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8-1 </a:t>
            </a:r>
            <a:r>
              <a:rPr lang="en-US" dirty="0"/>
              <a:t>Surgery Room Availability in Mount Sinai Hospital</a:t>
            </a:r>
            <a:endParaRPr lang="en-US" sz="2000" b="0" dirty="0"/>
          </a:p>
        </p:txBody>
      </p:sp>
      <p:pic>
        <p:nvPicPr>
          <p:cNvPr id="5" name="Picture 2" descr="Surgery room availability in Mount Sinai hospital is represented in a table entitled, Availability hours. 4 columns are labeled as follows from left to right: Main short with 4 rooms, Main long with 4 rooms, E O P S short with 1 room, and E O P S long with 1 room. Row entries of weekdays, are as follows in military hours. Monday. Main short: 0 800 to 15 30. Main long: 0 800 to 1700. E O P S short: 0 800 to 15 30. E O P S long: 0 800 to 1600. Tuesday. Main short: 0 800 to 15 30. Main long: 0 800 to 1700. E O P S short: 0 800 to 15 30. E O P S long: 0 800 to 1600. Wednesday. Main short: 0 800 to 15 30. Main long: 0 800 to 1700. E O P S short: 0 800 to 15 30. E O P S long: 0 800 to 1600. Thursday. Main short: 0 800 to 15 30. Main long: 0 800 to 1700. E O P S short: 0 800 to 15 30. E O P S long: 0 800 to 1600. Friday. Main short: 0 900 to 15 30. Main long: 0 900 to 1700. E O P S short: 0 900 to 15 30. E O P S long: 0 900 to 1600."/>
          <p:cNvPicPr>
            <a:picLocks noChangeAspect="1"/>
          </p:cNvPicPr>
          <p:nvPr/>
        </p:nvPicPr>
        <p:blipFill rotWithShape="1">
          <a:blip r:embed="rId2">
            <a:extLst>
              <a:ext uri="{28A0092B-C50C-407E-A947-70E740481C1C}">
                <a14:useLocalDpi xmlns:a14="http://schemas.microsoft.com/office/drawing/2010/main" val="0"/>
              </a:ext>
            </a:extLst>
          </a:blip>
          <a:srcRect t="14011"/>
          <a:stretch/>
        </p:blipFill>
        <p:spPr bwMode="auto">
          <a:xfrm>
            <a:off x="457200" y="1981200"/>
            <a:ext cx="8229600"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8-2 </a:t>
            </a:r>
            <a:r>
              <a:rPr lang="en-US" dirty="0"/>
              <a:t>Weekly Demand for Operating Room Hours</a:t>
            </a:r>
            <a:endParaRPr lang="en-US" sz="2000" b="0" dirty="0"/>
          </a:p>
        </p:txBody>
      </p:sp>
      <p:pic>
        <p:nvPicPr>
          <p:cNvPr id="4" name="Picture 2" descr="Weekly demand for operating room hours is displayed in a table with 2 columns from left to right, labeled as weekly target hours and admissible limit of under allocated hours. Department row entries are as follows. Surgery. Weekly target hours: 189. Admissible limit: 10. Gynecology. Weekly target hours: 117.4. Admissible limit: 10. Ophthalmology. Weekly target hours: 39.4. Admissible limit: 10. Oral Surgery. Weekly target hours: 19.9. Admissible limit: 10. Otolaryngology.  Weekly target hours: 26.3. Admissible limit: 10. Emergency. . Weekly target hours: 5.4. Admissible limit: 3."/>
          <p:cNvPicPr>
            <a:picLocks noChangeAspect="1"/>
          </p:cNvPicPr>
          <p:nvPr/>
        </p:nvPicPr>
        <p:blipFill rotWithShape="1">
          <a:blip r:embed="rId2">
            <a:extLst>
              <a:ext uri="{28A0092B-C50C-407E-A947-70E740481C1C}">
                <a14:useLocalDpi xmlns:a14="http://schemas.microsoft.com/office/drawing/2010/main" val="0"/>
              </a:ext>
            </a:extLst>
          </a:blip>
          <a:srcRect t="15686"/>
          <a:stretch/>
        </p:blipFill>
        <p:spPr bwMode="auto">
          <a:xfrm>
            <a:off x="457200" y="1905000"/>
            <a:ext cx="8229600"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5595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8-1 Output </a:t>
            </a:r>
            <a:r>
              <a:rPr lang="en-US" dirty="0"/>
              <a:t>of Mount Sinai Hospital </a:t>
            </a:r>
            <a:r>
              <a:rPr lang="en-US" dirty="0" smtClean="0"/>
              <a:t>Model</a:t>
            </a:r>
            <a:endParaRPr lang="en-US" sz="2000" b="0" dirty="0"/>
          </a:p>
        </p:txBody>
      </p:sp>
      <p:pic>
        <p:nvPicPr>
          <p:cNvPr id="5" name="Picture 2" descr="The output of Mount Sinai Hospital model reads as follows. Z = 0.00. Weekly time allocation: Monday: Gynecology: 39 hours. 4 rooms type main L, 1 room type main S. Ophthalmology: 17 hours. 1 room type main S, 1 room type E O P S S. Oral surgery: 16.5 hours. 1 room type main S, 1 room type E O P S L. Otolaryngology: 17 hours. 1 room type main S. Tuesday. Surgery: 17 hours. 1 room type Main S, 1 room type E O P S. Gynecology 39 hours. 4 rooms type main L, 1 room type main S. Oral Surgery: 7.5 hours. 1 room type E O P S L. Otolaryngology: 18 hours. 2 rooms type main S. Wednesday: Surgery: 66.5 hours. 3 rooms type Main L, 4 rooms type Main S, 1 room type E O P S S. Ophthalmology: 15 hours. 1 room type main L, 1 room type E O P S L. Thursday. Surgery: 72.5 hours. 4 rooms type Main L, 3 rooms type Main S, 1 room type E O P S L, 1 room type E O P S S. Ophthalmology: 9 hours. 1 room type main S. Friday. Surgery: 34 hours. 3 rooms type main S, 1 room type E O P S S. Gynecology: 39 hours. 4 rooms type main L, 1 room type main S. Emergency: 6.5 hours. 1 room type E O P S L. Departmental summary: Surgery allocated 190 hours, 101%. Gynecology allocated 117 hours, 100%. Ophthalmology allocated 41 hours, 104%. Oral Surgery allocated 24 hours, 121%. Otolaryngology allocated 27 hours, 103%. Emergency allocated 6.5 hours, 1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2672" y="1371600"/>
            <a:ext cx="2581565" cy="487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Wed:&#10; Surgery: 66.5 hrs&#10;  3 room(s) type Main_L&#10;  4 room(s) type Main_S&#10;  1 room(s) type EOPS_S&#10; Ophthalmology: 15.0 hrs&#10;  1 room(s) type Main_L&#10;  1 room(s) type EOPS_L&#10;Thu:&#10; Surgery: 72.5 hrs&#10;  4 room(s) type Main_L&#10;  3 room(s) type Main_S&#10;  1 room(s) type EOPS_L&#10;  1 room(s) type EOPS_S&#10; Ophthalmology: 9.0 hrs&#10;  1 room(s) type Main_S&#10;&#10;Fri:&#10; Surgery: 34.0 hrs&#10;  3 room(s) type Main_S&#10;  1 room(s) type EOPS_S&#10; Gynecology: 39.0 hrs&#10;  4 room(s) type Main_L&#10;  1 room(s) type Main_S&#10; Emergency: 6.5 hrs&#10;  1 room(s) type EOPS_L&#10;Departmental summary:&#10; Surgery allocated 190.0 hrs (101%)&#10; Gynecology allocated 117.0 hrs (100%)&#10; Ophthalmology allocated 41.0 hrs (104%)&#10; Oral_surgery allocated 24.0 hrs (121%)&#10; Otolaryngology allocated 27.0 hrs (103%)&#10; Emergency allocated 6.5 hrs (120%)&#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7719" y="1371600"/>
            <a:ext cx="3122712" cy="488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994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627</TotalTime>
  <Words>95</Words>
  <Application>Microsoft Office PowerPoint</Application>
  <PresentationFormat>On-screen Show (4:3)</PresentationFormat>
  <Paragraphs>14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(Body)</vt:lpstr>
      <vt:lpstr>Calibri</vt:lpstr>
      <vt:lpstr>Noto Sans Symbols</vt:lpstr>
      <vt:lpstr>Times New Roman</vt:lpstr>
      <vt:lpstr>Verdana</vt:lpstr>
      <vt:lpstr>1_508 Lecture</vt:lpstr>
      <vt:lpstr>Operations Research An Introduction</vt:lpstr>
      <vt:lpstr>Table 8-1 Surgery Room Availability in Mount Sinai Hospital</vt:lpstr>
      <vt:lpstr>Table 8-2 Weekly Demand for Operating Room Hours</vt:lpstr>
      <vt:lpstr>Figure 8-1 Output of Mount Sinai Hospital Model</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182</cp:revision>
  <dcterms:created xsi:type="dcterms:W3CDTF">2014-10-10T17:07:42Z</dcterms:created>
  <dcterms:modified xsi:type="dcterms:W3CDTF">2018-03-06T10:34:07Z</dcterms:modified>
  <cp:category>Engineering Computer Science</cp:category>
</cp:coreProperties>
</file>