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7"/>
  </p:notesMasterIdLst>
  <p:sldIdLst>
    <p:sldId id="300" r:id="rId2"/>
    <p:sldId id="297" r:id="rId3"/>
    <p:sldId id="298" r:id="rId4"/>
    <p:sldId id="299" r:id="rId5"/>
    <p:sldId id="294"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6395" autoAdjust="0"/>
  </p:normalViewPr>
  <p:slideViewPr>
    <p:cSldViewPr>
      <p:cViewPr varScale="1">
        <p:scale>
          <a:sx n="96" d="100"/>
          <a:sy n="96" d="100"/>
        </p:scale>
        <p:origin x="948"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3750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24</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Probabilistic Dynamic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118618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24.1</a:t>
            </a:r>
            <a:endParaRPr lang="en-US" sz="2000" b="0" dirty="0"/>
          </a:p>
        </p:txBody>
      </p:sp>
      <p:pic>
        <p:nvPicPr>
          <p:cNvPr id="5" name="Picture 2" descr="A table, 0.3 P, left parenthesis, X sub 3 plus Y sub 3 greater than or equal to 4, right parenthesis, plus, 0.7 P, left parenthesis X sub 3 minus Y sub 3 greater than or equal to 4, right parenthesis. Values are given for Y sub 3 = 0, 1, 2, 3, 4, 5, 6, 7, and 8, along with optimum values for F sub 3 and Y sub 3, for row entries of X sub 3 values of 0 through 8. Row entries are as follows. Row 1: x sub 3: 0, y sub 3 equals 0: 0.3 times 0 plus, 0.7 times 0 equals 0, 1: blank, 2: blank, 3: blank, 4: blank, 5: blank, 6: blank, 7: blank, 8: blank, Optimum f sub 3: 0, Optimum y sub 3: 0. Row 2: x sub 3: 1, y sub 3 equals 0: 0.3 times 0 plus, 0.7 times 0 equals 0, 1: 0.3 times 0 plus, 0.7 times 0 equals 0, 2: blank, 3: blank, 4: blank, 5: blank, 6: blank, 7: blank, 8: blank, Optimum f sub 3: 0, Optimum y sub 3: 0. Row 3: x sub 3: 2, y sub 3 equals 0: 0.3 times 0 plus, 0.7 times 0 equals 0, 1: 0.3 times 0 plus, 0.7 times 0 equals 0, 2: 0.3 times 1 plus, 0.7 times 0 equals 0.3, 3: blank, 4: blank, 5: blank, 6: blank, 7: blank, 8: blank, Optimum f sub 3: 0.3, Optimum y sub 3: 2. Row 4:  x sub 3: 3, y sub 3 equals 0: 0.3 times 0 plus, 0.7 times 0 equals 0, 1: 0.3 times 1 plus, 0.7 times 0 equals 0.3, 2: 0.3 times 1 plus, 0.7 times 0 equals 0.3, 3: 0.3 times 1 plus, 0.7 times 0 equals 0.3, 4: blank, 5: blank, 6: blank, 7: blank, 8: blank, Optimum f sub 3: 0.3, Optimum y sub 3: 1. Row 5: x sub 3: 4, y sub 3 equals 0: 0.3 times 1 plus, 0.7 times 1 equals 1, 1: 0.3 times 1 plus, 0.7 times 0 equals 0.3, 2: 0.3 times 1 plus, 0.7 times 0 equals 3, 3: 0.3 times 1 plus, 0.7 times 0 equals 0.3, 4: 0.3 times 1 plus, 0.7 times 0 equals 0.3, 5: blank, 6: blank, 7: blank, 8: blank, Optimum f sub 3: 1, Optimum y sub 3: 0. Row 6: x sub 3: 5, y sub 3 equals 0: 0.3 times 1 plus, 0.7 times 1 equals 1, 1: 0.3 times 1 plus, 0.7 times 1 equals 1, 2: 0.3 times 1 plus, 0.7 times 0 equals 0.3, 3: 0.3 times 1 plus, 0.7 times 0 equals 3, 4: 0.3 times 1 plus, 0.7 times 0 equals 0.3, 5: 0.3 times 1 plus, 0.7 times 0 equals 0.3, 6: blank, 7: blank, 8: blank, Optimum f sub 3: 1, Optimum y sub 3: 0. Row 7: x sub 3: 6, y sub 3 equals 0: 0.3 times 1 plus, 0.7 times 1 equals 1, 1: 0.3 times 1 plus, 0.7 times 1 equals 1, 2: 0.3 times 1 plus, 0.7 times 1 equals 1, 3: 0.3 times 1 plus, 0.7 times 0 equals 0.3, 4: 0.3 times 1 plus, 0.7 times 0 equals 3, 5: 0.31 plus, 0.7 times 0 equals 0.3, 6: 0.3 times 1 plus, 0.7 times 0 equals 0.3, 7: blank, 8: blank, Optimum f sub 3: 1, Optimum y sub 3: 0. Row 8: x sub 3: 7, y sub 3 equals 0: 0.3 times 1 plus, 0.7 times 1 equals 1, 1: 0.3 times 1 plus, 0.7 times 1 equals 1, 2: 0.3 times 1 plus, 0.7 times 1 equals 1, 3: 0.3 times 1 plus, 0.7 times 1 equals 1, 4: 0.3 times 1 plus, 0.7 times 0 equals 0.3, 5: 0.3 times 1 plus, 0.7 times 0 equals 3, 6: 0.3 times 1 plus, 0.7 times 0 equals 0.3, 7: 0.3 times 1 plus, 0.7 times 0 equals 0.3, 8: blank, Optimum f sub 3: 1, Optimum y sub 3: 0. Row 9: x sub 3: 8, y sub 3 equals 0: 0.3 times 1 plus, 0.7 times 1 equals 1, 1: 0.3 times 1 plus, 0.7 times 1 equals 1, 2: 0.3 times 1 plus, 0.7 times 1 equals 1, 3: 0.3 times 1 plus, 0.7 times 1 equals 1, 4: 0.3 times 1 plus, 0.7 times 1 equals 1, 5: 0.3 times 1 plus, 0.7 times 0 equals 0.3, 6: 0.3 times 1 plus, 0.7 times 0 equals 3, 7: 0.3 times 1 plus, 0.7 times 0 equals 0.3, 8: 0.3 times 1 plus, 0.7 times 0 equals 0.3, Optimum f sub 3: 1, Optimum y sub 3: 0."/>
          <p:cNvPicPr>
            <a:picLocks noChangeAspect="1"/>
          </p:cNvPicPr>
          <p:nvPr/>
        </p:nvPicPr>
        <p:blipFill rotWithShape="1">
          <a:blip r:embed="rId2">
            <a:extLst>
              <a:ext uri="{28A0092B-C50C-407E-A947-70E740481C1C}">
                <a14:useLocalDpi xmlns:a14="http://schemas.microsoft.com/office/drawing/2010/main" val="0"/>
              </a:ext>
            </a:extLst>
          </a:blip>
          <a:srcRect t="6593"/>
          <a:stretch/>
        </p:blipFill>
        <p:spPr bwMode="auto">
          <a:xfrm>
            <a:off x="457200" y="1828800"/>
            <a:ext cx="82296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24.2</a:t>
            </a:r>
            <a:endParaRPr lang="en-US" sz="2000" b="0" dirty="0"/>
          </a:p>
        </p:txBody>
      </p:sp>
      <p:pic>
        <p:nvPicPr>
          <p:cNvPr id="4" name="Picture 2" descr="A table, 0.3 F sub 3, left parenthesis, X sub 2 plus Y sub 2, right parenthesis, plus, 0.7 F sub 3, left parenthesis, X sub 2 minus Y sub 2, right parenthesis. Values are given for Y sub 2 = 0, 1, 2, 3, and 4, along with optimum values for F sub 2 and Y sub 2, for row entries of X sub 2 values 0 through 4. Row entries are as follows. Row 1: x sub 2: 0, y sub 2 equals 0: 0.3 times 0 plus, 0.7 times 0 equals 0, 1: blank, 2: blank, 3: blank, 4: blank, Optimum f sub 2: 0, Optimum y sub 2: 0. Row 2: x sub 2: 1, y sub 2 equals 0: 0.3 times 0 plus, 0.7 times 0 equals 0, 1: 0.3 times 0.3 plus, 0.7 times 0 equals 0.9, 2: blank, 3: blank, 4: blank, Optimum f sub 3: 0.9, Optimum y sub 3: 1. Row 3: x sub 2: 2, y sub 2 equals 0: 0.3 times 0.3 plus, 0.7 times 0.3 equals 0.3, 1: 0.3 times 0.3 plus, 0.7 times 0 equals 0.09, 2: 0.3 times 1 plus, 0.7 times 0 equals 0.3, 3: blank, 4: blank, Optimum f sub 3: 0.3 0, Optimum y sub 3: 0. Row 4: x sub 2: 3, y sub 2 equals 0: 0.3 times 0.3 plus, 0.7 times 0.3 equals 0.3, 1: 0.3 times 1 plus, 0.7 times 0.3 equals 0.51, 2: 0.3 times 1 plus, 0.7 times 0 equals 0.3, 3: 0.3 times 1 plus, 0.7 times 0 equals 0.3, 4: blank, Optimum f sub 3: 0.51, Optimum y sub 3: 1. Row 5: x sub 2: 4, y sub 2 equals 0: 0.3 times 1 plus, 0.7 times 1 equals 1, 1: 0.3 times 1 plus, 0.7 times 0.3 equals 0.51, 2: 0.3 times 1 plus, 0.7 times 0.3 equals 0.51, 3: 0.3 times 1 plus, 0.7 times 0 equals 0.3, 4: 0.3 times 1 plus, 0.7 times 0 equals 0.3, Optimum f sub 3: 1, Optimum y sub 3: 0."/>
          <p:cNvPicPr>
            <a:picLocks noChangeAspect="1"/>
          </p:cNvPicPr>
          <p:nvPr/>
        </p:nvPicPr>
        <p:blipFill rotWithShape="1">
          <a:blip r:embed="rId2">
            <a:extLst>
              <a:ext uri="{28A0092B-C50C-407E-A947-70E740481C1C}">
                <a14:useLocalDpi xmlns:a14="http://schemas.microsoft.com/office/drawing/2010/main" val="0"/>
              </a:ext>
            </a:extLst>
          </a:blip>
          <a:srcRect t="9358"/>
          <a:stretch/>
        </p:blipFill>
        <p:spPr bwMode="auto">
          <a:xfrm>
            <a:off x="457200" y="1752599"/>
            <a:ext cx="8229600"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6745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24.3</a:t>
            </a:r>
            <a:endParaRPr lang="en-US" sz="2000" b="0" dirty="0"/>
          </a:p>
        </p:txBody>
      </p:sp>
      <p:pic>
        <p:nvPicPr>
          <p:cNvPr id="5" name="Picture 2" descr="A table, 0.3 F sub 2, left parenthesis, X sub 1 plus Y sub 1, right parenthesis, plus, 0.7 F sub 2, left parenthesis, X sub 1 minus Y sub 1, right parenthesis. Vales are given as follows. X sub 1: 2. Y sub 1 = 0: 0.3 times 0.3 plus 0.7 times 0.3 = 0.3. 1: 0.3 times 0.51 plus 0.7 times 0.09 = 0.216. 2: 0.3 times 1 plus 0.7 times 0 = 0.3. Optimum F sub 1: 0.3. Optimum Y sub 1: 0."/>
          <p:cNvPicPr>
            <a:picLocks noChangeAspect="1"/>
          </p:cNvPicPr>
          <p:nvPr/>
        </p:nvPicPr>
        <p:blipFill rotWithShape="1">
          <a:blip r:embed="rId2">
            <a:extLst>
              <a:ext uri="{28A0092B-C50C-407E-A947-70E740481C1C}">
                <a14:useLocalDpi xmlns:a14="http://schemas.microsoft.com/office/drawing/2010/main" val="0"/>
              </a:ext>
            </a:extLst>
          </a:blip>
          <a:srcRect t="18876"/>
          <a:stretch/>
        </p:blipFill>
        <p:spPr bwMode="auto">
          <a:xfrm>
            <a:off x="457200" y="2514599"/>
            <a:ext cx="82296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4927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587</TotalTime>
  <Words>77</Words>
  <Application>Microsoft Office PowerPoint</Application>
  <PresentationFormat>On-screen Show (4:3)</PresentationFormat>
  <Paragraphs>14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(Body)</vt:lpstr>
      <vt:lpstr>Calibri</vt:lpstr>
      <vt:lpstr>Noto Sans Symbols</vt:lpstr>
      <vt:lpstr>Times New Roman</vt:lpstr>
      <vt:lpstr>Verdana</vt:lpstr>
      <vt:lpstr>1_508 Lecture</vt:lpstr>
      <vt:lpstr>Operations Research An Introduction</vt:lpstr>
      <vt:lpstr>Table 24.1</vt:lpstr>
      <vt:lpstr>Table 24.2</vt:lpstr>
      <vt:lpstr>Table 24.3</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179</cp:revision>
  <dcterms:created xsi:type="dcterms:W3CDTF">2014-10-10T17:07:42Z</dcterms:created>
  <dcterms:modified xsi:type="dcterms:W3CDTF">2018-03-06T10:35:35Z</dcterms:modified>
  <cp:category>Engineering Computer Science</cp:category>
</cp:coreProperties>
</file>