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0"/>
  </p:notesMasterIdLst>
  <p:handoutMasterIdLst>
    <p:handoutMasterId r:id="rId41"/>
  </p:handoutMasterIdLst>
  <p:sldIdLst>
    <p:sldId id="257" r:id="rId2"/>
    <p:sldId id="273" r:id="rId3"/>
    <p:sldId id="274" r:id="rId4"/>
    <p:sldId id="275" r:id="rId5"/>
    <p:sldId id="276" r:id="rId6"/>
    <p:sldId id="277" r:id="rId7"/>
    <p:sldId id="278" r:id="rId8"/>
    <p:sldId id="311" r:id="rId9"/>
    <p:sldId id="306" r:id="rId10"/>
    <p:sldId id="307" r:id="rId11"/>
    <p:sldId id="279" r:id="rId12"/>
    <p:sldId id="280" r:id="rId13"/>
    <p:sldId id="312" r:id="rId14"/>
    <p:sldId id="285" r:id="rId15"/>
    <p:sldId id="286" r:id="rId16"/>
    <p:sldId id="287" r:id="rId17"/>
    <p:sldId id="308" r:id="rId18"/>
    <p:sldId id="288" r:id="rId19"/>
    <p:sldId id="289" r:id="rId20"/>
    <p:sldId id="290" r:id="rId21"/>
    <p:sldId id="291" r:id="rId22"/>
    <p:sldId id="292" r:id="rId23"/>
    <p:sldId id="293" r:id="rId24"/>
    <p:sldId id="294" r:id="rId25"/>
    <p:sldId id="313" r:id="rId26"/>
    <p:sldId id="314" r:id="rId27"/>
    <p:sldId id="295" r:id="rId28"/>
    <p:sldId id="309" r:id="rId29"/>
    <p:sldId id="296" r:id="rId30"/>
    <p:sldId id="297" r:id="rId31"/>
    <p:sldId id="298" r:id="rId32"/>
    <p:sldId id="299" r:id="rId33"/>
    <p:sldId id="300" r:id="rId34"/>
    <p:sldId id="301" r:id="rId35"/>
    <p:sldId id="302" r:id="rId36"/>
    <p:sldId id="303" r:id="rId37"/>
    <p:sldId id="304" r:id="rId38"/>
    <p:sldId id="310" r:id="rId39"/>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9"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0337"/>
    <a:srgbClr val="3B53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1382"/>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a:t>Chapter 1</a:t>
            </a:r>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1850738725"/>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a:t>Chapter 1</a:t>
            </a:r>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a:t>
            </a:r>
            <a:r>
              <a:rPr lang="en-US" altLang="en-US" baseline="30000" dirty="0" smtClean="0"/>
              <a:t>th</a:t>
            </a:r>
            <a:r>
              <a:rPr lang="en-US" altLang="en-US" dirty="0" smtClean="0"/>
              <a:t>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96894822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2093886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xmlns="" id="{9D98AC11-2229-46AA-B441-E88D42B804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xmlns="" id="{481B753B-AC8B-4068-85D1-DF951811F9D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3252" name="Header Placeholder 3">
            <a:extLst>
              <a:ext uri="{FF2B5EF4-FFF2-40B4-BE49-F238E27FC236}">
                <a16:creationId xmlns:a16="http://schemas.microsoft.com/office/drawing/2014/main" xmlns="" id="{E33CEE3A-3575-4936-AFEB-D4E7687CA5F2}"/>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53253" name="Footer Placeholder 4">
            <a:extLst>
              <a:ext uri="{FF2B5EF4-FFF2-40B4-BE49-F238E27FC236}">
                <a16:creationId xmlns:a16="http://schemas.microsoft.com/office/drawing/2014/main" xmlns="" id="{C35619FE-47FF-4097-AEFC-9A4055EC0057}"/>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53254" name="Slide Number Placeholder 5">
            <a:extLst>
              <a:ext uri="{FF2B5EF4-FFF2-40B4-BE49-F238E27FC236}">
                <a16:creationId xmlns:a16="http://schemas.microsoft.com/office/drawing/2014/main" xmlns="" id="{CEB6174F-A2F3-4ADE-9C81-5520F3BFAE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84570EE-ED8A-48B3-BA8E-23AB7CDF3853}" type="slidenum">
              <a:rPr lang="en-US" altLang="en-US"/>
              <a:pPr eaLnBrk="1" hangingPunct="1"/>
              <a:t>10</a:t>
            </a:fld>
            <a:endParaRPr lang="en-US" altLang="en-US"/>
          </a:p>
        </p:txBody>
      </p:sp>
    </p:spTree>
    <p:extLst>
      <p:ext uri="{BB962C8B-B14F-4D97-AF65-F5344CB8AC3E}">
        <p14:creationId xmlns:p14="http://schemas.microsoft.com/office/powerpoint/2010/main" val="1396089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xmlns="" id="{F2E982A9-1B16-479C-B305-DD39035D1B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xmlns="" id="{44501AFC-DAF7-4F46-8541-C39964CEDE0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1204" name="Header Placeholder 3">
            <a:extLst>
              <a:ext uri="{FF2B5EF4-FFF2-40B4-BE49-F238E27FC236}">
                <a16:creationId xmlns:a16="http://schemas.microsoft.com/office/drawing/2014/main" xmlns="" id="{5CF7A05D-5DFC-4FFD-878A-1060886265CE}"/>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51205" name="Footer Placeholder 4">
            <a:extLst>
              <a:ext uri="{FF2B5EF4-FFF2-40B4-BE49-F238E27FC236}">
                <a16:creationId xmlns:a16="http://schemas.microsoft.com/office/drawing/2014/main" xmlns="" id="{DAC3FB20-5754-411F-87C0-1CECA36D8B8D}"/>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51206" name="Slide Number Placeholder 5">
            <a:extLst>
              <a:ext uri="{FF2B5EF4-FFF2-40B4-BE49-F238E27FC236}">
                <a16:creationId xmlns:a16="http://schemas.microsoft.com/office/drawing/2014/main" xmlns="" id="{87505A6E-1AE5-4856-BBE1-6E6739981F0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CB9B1F0-4881-4F5F-A5FC-C172F7F3B96F}" type="slidenum">
              <a:rPr lang="en-US" altLang="en-US"/>
              <a:pPr eaLnBrk="1" hangingPunct="1"/>
              <a:t>11</a:t>
            </a:fld>
            <a:endParaRPr lang="en-US" altLang="en-US"/>
          </a:p>
        </p:txBody>
      </p:sp>
    </p:spTree>
    <p:extLst>
      <p:ext uri="{BB962C8B-B14F-4D97-AF65-F5344CB8AC3E}">
        <p14:creationId xmlns:p14="http://schemas.microsoft.com/office/powerpoint/2010/main" val="4038443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xmlns="" id="{2A3E5B63-AE22-4DB8-AEA2-00AB86DAAD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xmlns="" id="{C13231E7-89E2-4A0C-AE25-D52F073EFC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2228" name="Header Placeholder 3">
            <a:extLst>
              <a:ext uri="{FF2B5EF4-FFF2-40B4-BE49-F238E27FC236}">
                <a16:creationId xmlns:a16="http://schemas.microsoft.com/office/drawing/2014/main" xmlns="" id="{D0FD8FC0-1D07-4DF5-9B93-4D189FCCCA60}"/>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52229" name="Footer Placeholder 4">
            <a:extLst>
              <a:ext uri="{FF2B5EF4-FFF2-40B4-BE49-F238E27FC236}">
                <a16:creationId xmlns:a16="http://schemas.microsoft.com/office/drawing/2014/main" xmlns="" id="{4B0AF30A-D5C4-4E0A-95D3-497BAC623CCD}"/>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52230" name="Slide Number Placeholder 5">
            <a:extLst>
              <a:ext uri="{FF2B5EF4-FFF2-40B4-BE49-F238E27FC236}">
                <a16:creationId xmlns:a16="http://schemas.microsoft.com/office/drawing/2014/main" xmlns="" id="{70667871-43B1-4F2C-B6C8-7F68BD7712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148989F-408D-46A1-A903-80503065E849}" type="slidenum">
              <a:rPr lang="en-US" altLang="en-US"/>
              <a:pPr eaLnBrk="1" hangingPunct="1"/>
              <a:t>12</a:t>
            </a:fld>
            <a:endParaRPr lang="en-US" altLang="en-US"/>
          </a:p>
        </p:txBody>
      </p:sp>
    </p:spTree>
    <p:extLst>
      <p:ext uri="{BB962C8B-B14F-4D97-AF65-F5344CB8AC3E}">
        <p14:creationId xmlns:p14="http://schemas.microsoft.com/office/powerpoint/2010/main" val="1629052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xmlns="" id="{2A3E5B63-AE22-4DB8-AEA2-00AB86DAAD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xmlns="" id="{C13231E7-89E2-4A0C-AE25-D52F073EFC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2228" name="Header Placeholder 3">
            <a:extLst>
              <a:ext uri="{FF2B5EF4-FFF2-40B4-BE49-F238E27FC236}">
                <a16:creationId xmlns:a16="http://schemas.microsoft.com/office/drawing/2014/main" xmlns="" id="{D0FD8FC0-1D07-4DF5-9B93-4D189FCCCA60}"/>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52229" name="Footer Placeholder 4">
            <a:extLst>
              <a:ext uri="{FF2B5EF4-FFF2-40B4-BE49-F238E27FC236}">
                <a16:creationId xmlns:a16="http://schemas.microsoft.com/office/drawing/2014/main" xmlns="" id="{4B0AF30A-D5C4-4E0A-95D3-497BAC623CCD}"/>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52230" name="Slide Number Placeholder 5">
            <a:extLst>
              <a:ext uri="{FF2B5EF4-FFF2-40B4-BE49-F238E27FC236}">
                <a16:creationId xmlns:a16="http://schemas.microsoft.com/office/drawing/2014/main" xmlns="" id="{70667871-43B1-4F2C-B6C8-7F68BD7712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148989F-408D-46A1-A903-80503065E849}" type="slidenum">
              <a:rPr lang="en-US" altLang="en-US"/>
              <a:pPr eaLnBrk="1" hangingPunct="1"/>
              <a:t>13</a:t>
            </a:fld>
            <a:endParaRPr lang="en-US" altLang="en-US"/>
          </a:p>
        </p:txBody>
      </p:sp>
    </p:spTree>
    <p:extLst>
      <p:ext uri="{BB962C8B-B14F-4D97-AF65-F5344CB8AC3E}">
        <p14:creationId xmlns:p14="http://schemas.microsoft.com/office/powerpoint/2010/main" val="259118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xmlns="" id="{E2025C63-6F17-4627-8057-FCE8ED4932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xmlns="" id="{03F92059-CB56-46CD-AF50-CF111345CC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7348" name="Header Placeholder 3">
            <a:extLst>
              <a:ext uri="{FF2B5EF4-FFF2-40B4-BE49-F238E27FC236}">
                <a16:creationId xmlns:a16="http://schemas.microsoft.com/office/drawing/2014/main" xmlns="" id="{5935B715-F950-461F-9842-C707F8B3DF1B}"/>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57349" name="Footer Placeholder 4">
            <a:extLst>
              <a:ext uri="{FF2B5EF4-FFF2-40B4-BE49-F238E27FC236}">
                <a16:creationId xmlns:a16="http://schemas.microsoft.com/office/drawing/2014/main" xmlns="" id="{27DD2C44-8E48-4DCB-A22E-2DCE12C4BEDD}"/>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57350" name="Slide Number Placeholder 5">
            <a:extLst>
              <a:ext uri="{FF2B5EF4-FFF2-40B4-BE49-F238E27FC236}">
                <a16:creationId xmlns:a16="http://schemas.microsoft.com/office/drawing/2014/main" xmlns="" id="{DB44AF2C-25C9-4020-9138-5D250836F48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1CA2836-740B-40C8-9C11-943D35B8782F}" type="slidenum">
              <a:rPr lang="en-US" altLang="en-US"/>
              <a:pPr eaLnBrk="1" hangingPunct="1"/>
              <a:t>14</a:t>
            </a:fld>
            <a:endParaRPr lang="en-US" altLang="en-US"/>
          </a:p>
        </p:txBody>
      </p:sp>
    </p:spTree>
    <p:extLst>
      <p:ext uri="{BB962C8B-B14F-4D97-AF65-F5344CB8AC3E}">
        <p14:creationId xmlns:p14="http://schemas.microsoft.com/office/powerpoint/2010/main" val="3807589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xmlns="" id="{A513225F-CBED-4389-BEAD-878290BB00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xmlns="" id="{9320B524-B5BB-4EEB-9977-9375E0C2921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8372" name="Header Placeholder 3">
            <a:extLst>
              <a:ext uri="{FF2B5EF4-FFF2-40B4-BE49-F238E27FC236}">
                <a16:creationId xmlns:a16="http://schemas.microsoft.com/office/drawing/2014/main" xmlns="" id="{0D6B1E18-C4F6-4EE8-BFEC-EACE8CCDE774}"/>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58373" name="Footer Placeholder 4">
            <a:extLst>
              <a:ext uri="{FF2B5EF4-FFF2-40B4-BE49-F238E27FC236}">
                <a16:creationId xmlns:a16="http://schemas.microsoft.com/office/drawing/2014/main" xmlns="" id="{39C19BDA-1791-43E7-8D59-6761BB49F38A}"/>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58374" name="Slide Number Placeholder 5">
            <a:extLst>
              <a:ext uri="{FF2B5EF4-FFF2-40B4-BE49-F238E27FC236}">
                <a16:creationId xmlns:a16="http://schemas.microsoft.com/office/drawing/2014/main" xmlns="" id="{AE04CC60-B216-4306-94AB-7DC100D1FE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C1F40D7-79DA-4915-8515-2FA4E888CDAE}" type="slidenum">
              <a:rPr lang="en-US" altLang="en-US"/>
              <a:pPr eaLnBrk="1" hangingPunct="1"/>
              <a:t>15</a:t>
            </a:fld>
            <a:endParaRPr lang="en-US" altLang="en-US"/>
          </a:p>
        </p:txBody>
      </p:sp>
    </p:spTree>
    <p:extLst>
      <p:ext uri="{BB962C8B-B14F-4D97-AF65-F5344CB8AC3E}">
        <p14:creationId xmlns:p14="http://schemas.microsoft.com/office/powerpoint/2010/main" val="22814096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xmlns="" id="{94818373-8C66-4F61-A40A-C97908ECD4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xmlns="" id="{631F90BE-6DE0-4B3E-8F57-3E15C47131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9396" name="Header Placeholder 3">
            <a:extLst>
              <a:ext uri="{FF2B5EF4-FFF2-40B4-BE49-F238E27FC236}">
                <a16:creationId xmlns:a16="http://schemas.microsoft.com/office/drawing/2014/main" xmlns="" id="{C2A60F84-4D16-4C84-B8E5-069CDE62D3C4}"/>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59397" name="Footer Placeholder 4">
            <a:extLst>
              <a:ext uri="{FF2B5EF4-FFF2-40B4-BE49-F238E27FC236}">
                <a16:creationId xmlns:a16="http://schemas.microsoft.com/office/drawing/2014/main" xmlns="" id="{45ACB7C9-6C7F-45B0-9182-7D4E30BC7B5E}"/>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59398" name="Slide Number Placeholder 5">
            <a:extLst>
              <a:ext uri="{FF2B5EF4-FFF2-40B4-BE49-F238E27FC236}">
                <a16:creationId xmlns:a16="http://schemas.microsoft.com/office/drawing/2014/main" xmlns="" id="{714F347E-CF68-4AA1-9265-F08AC02849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78F468-66F2-4533-BD3C-D68F3FA048B6}" type="slidenum">
              <a:rPr lang="en-US" altLang="en-US"/>
              <a:pPr eaLnBrk="1" hangingPunct="1"/>
              <a:t>16</a:t>
            </a:fld>
            <a:endParaRPr lang="en-US" altLang="en-US"/>
          </a:p>
        </p:txBody>
      </p:sp>
    </p:spTree>
    <p:extLst>
      <p:ext uri="{BB962C8B-B14F-4D97-AF65-F5344CB8AC3E}">
        <p14:creationId xmlns:p14="http://schemas.microsoft.com/office/powerpoint/2010/main" val="363803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xmlns="" id="{94818373-8C66-4F61-A40A-C97908ECD4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xmlns="" id="{631F90BE-6DE0-4B3E-8F57-3E15C47131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9396" name="Header Placeholder 3">
            <a:extLst>
              <a:ext uri="{FF2B5EF4-FFF2-40B4-BE49-F238E27FC236}">
                <a16:creationId xmlns:a16="http://schemas.microsoft.com/office/drawing/2014/main" xmlns="" id="{C2A60F84-4D16-4C84-B8E5-069CDE62D3C4}"/>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59397" name="Footer Placeholder 4">
            <a:extLst>
              <a:ext uri="{FF2B5EF4-FFF2-40B4-BE49-F238E27FC236}">
                <a16:creationId xmlns:a16="http://schemas.microsoft.com/office/drawing/2014/main" xmlns="" id="{45ACB7C9-6C7F-45B0-9182-7D4E30BC7B5E}"/>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59398" name="Slide Number Placeholder 5">
            <a:extLst>
              <a:ext uri="{FF2B5EF4-FFF2-40B4-BE49-F238E27FC236}">
                <a16:creationId xmlns:a16="http://schemas.microsoft.com/office/drawing/2014/main" xmlns="" id="{714F347E-CF68-4AA1-9265-F08AC02849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78F468-66F2-4533-BD3C-D68F3FA048B6}" type="slidenum">
              <a:rPr lang="en-US" altLang="en-US"/>
              <a:pPr eaLnBrk="1" hangingPunct="1"/>
              <a:t>17</a:t>
            </a:fld>
            <a:endParaRPr lang="en-US" altLang="en-US"/>
          </a:p>
        </p:txBody>
      </p:sp>
    </p:spTree>
    <p:extLst>
      <p:ext uri="{BB962C8B-B14F-4D97-AF65-F5344CB8AC3E}">
        <p14:creationId xmlns:p14="http://schemas.microsoft.com/office/powerpoint/2010/main" val="3107400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xmlns="" id="{F23E72CA-B3EB-49F2-9601-05E83C90DA3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xmlns="" id="{CFBDB6C7-7439-4EC6-A8BC-84F4437A5F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0420" name="Header Placeholder 3">
            <a:extLst>
              <a:ext uri="{FF2B5EF4-FFF2-40B4-BE49-F238E27FC236}">
                <a16:creationId xmlns:a16="http://schemas.microsoft.com/office/drawing/2014/main" xmlns="" id="{61B56831-DE0F-4EE0-9244-539D0722314F}"/>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60421" name="Footer Placeholder 4">
            <a:extLst>
              <a:ext uri="{FF2B5EF4-FFF2-40B4-BE49-F238E27FC236}">
                <a16:creationId xmlns:a16="http://schemas.microsoft.com/office/drawing/2014/main" xmlns="" id="{4EA79A50-E9A8-4E8C-9F52-9FA430301B35}"/>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60422" name="Slide Number Placeholder 5">
            <a:extLst>
              <a:ext uri="{FF2B5EF4-FFF2-40B4-BE49-F238E27FC236}">
                <a16:creationId xmlns:a16="http://schemas.microsoft.com/office/drawing/2014/main" xmlns="" id="{21518153-1D61-461A-B118-7B7A3FE8801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4632417-1D60-4448-874C-45A23BA5F1B6}" type="slidenum">
              <a:rPr lang="en-US" altLang="en-US"/>
              <a:pPr eaLnBrk="1" hangingPunct="1"/>
              <a:t>18</a:t>
            </a:fld>
            <a:endParaRPr lang="en-US" altLang="en-US"/>
          </a:p>
        </p:txBody>
      </p:sp>
    </p:spTree>
    <p:extLst>
      <p:ext uri="{BB962C8B-B14F-4D97-AF65-F5344CB8AC3E}">
        <p14:creationId xmlns:p14="http://schemas.microsoft.com/office/powerpoint/2010/main" val="3615379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xmlns="" id="{409887FF-E63A-4ED9-9C82-989D678283C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xmlns="" id="{FEB2C846-9F21-4021-9AAB-380EF89AD6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1444" name="Header Placeholder 3">
            <a:extLst>
              <a:ext uri="{FF2B5EF4-FFF2-40B4-BE49-F238E27FC236}">
                <a16:creationId xmlns:a16="http://schemas.microsoft.com/office/drawing/2014/main" xmlns="" id="{60EDCBD3-09A0-4766-8E9F-BCE06A805780}"/>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61445" name="Footer Placeholder 4">
            <a:extLst>
              <a:ext uri="{FF2B5EF4-FFF2-40B4-BE49-F238E27FC236}">
                <a16:creationId xmlns:a16="http://schemas.microsoft.com/office/drawing/2014/main" xmlns="" id="{FE11F358-FF49-4BD0-A1DB-13844B2BB102}"/>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61446" name="Slide Number Placeholder 5">
            <a:extLst>
              <a:ext uri="{FF2B5EF4-FFF2-40B4-BE49-F238E27FC236}">
                <a16:creationId xmlns:a16="http://schemas.microsoft.com/office/drawing/2014/main" xmlns="" id="{03BAC2F0-156B-44DA-A1EC-A47BF78EF9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D32D2B8-C79E-430E-878C-36BFB21D8C8D}" type="slidenum">
              <a:rPr lang="en-US" altLang="en-US"/>
              <a:pPr eaLnBrk="1" hangingPunct="1"/>
              <a:t>19</a:t>
            </a:fld>
            <a:endParaRPr lang="en-US" altLang="en-US"/>
          </a:p>
        </p:txBody>
      </p:sp>
    </p:spTree>
    <p:extLst>
      <p:ext uri="{BB962C8B-B14F-4D97-AF65-F5344CB8AC3E}">
        <p14:creationId xmlns:p14="http://schemas.microsoft.com/office/powerpoint/2010/main" val="1983019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xmlns="" id="{1BA90899-3F78-44D9-8176-A64539EE4F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xmlns="" id="{E432F2B8-EDE0-41AB-B499-F09E52BA127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5060" name="Header Placeholder 3">
            <a:extLst>
              <a:ext uri="{FF2B5EF4-FFF2-40B4-BE49-F238E27FC236}">
                <a16:creationId xmlns:a16="http://schemas.microsoft.com/office/drawing/2014/main" xmlns="" id="{7C29FB96-1BC3-4CE8-85FB-4C3362E6633E}"/>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45061" name="Footer Placeholder 4">
            <a:extLst>
              <a:ext uri="{FF2B5EF4-FFF2-40B4-BE49-F238E27FC236}">
                <a16:creationId xmlns:a16="http://schemas.microsoft.com/office/drawing/2014/main" xmlns="" id="{C90FD229-EA9E-4DDC-A795-F2BB78C83F59}"/>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45062" name="Slide Number Placeholder 5">
            <a:extLst>
              <a:ext uri="{FF2B5EF4-FFF2-40B4-BE49-F238E27FC236}">
                <a16:creationId xmlns:a16="http://schemas.microsoft.com/office/drawing/2014/main" xmlns="" id="{FA645EA1-02AD-407E-A232-E64264C7411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079856E-D35A-42BF-94AA-B3ECC0C864F1}" type="slidenum">
              <a:rPr lang="en-US" altLang="en-US"/>
              <a:pPr eaLnBrk="1" hangingPunct="1"/>
              <a:t>2</a:t>
            </a:fld>
            <a:endParaRPr lang="en-US" altLang="en-US"/>
          </a:p>
        </p:txBody>
      </p:sp>
    </p:spTree>
    <p:extLst>
      <p:ext uri="{BB962C8B-B14F-4D97-AF65-F5344CB8AC3E}">
        <p14:creationId xmlns:p14="http://schemas.microsoft.com/office/powerpoint/2010/main" val="20189098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xmlns="" id="{6386543A-85D6-4D12-B7B4-BED3608EF78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xmlns="" id="{8A2E0120-3625-49EE-91D5-C6FA7F2EFC0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2468" name="Header Placeholder 3">
            <a:extLst>
              <a:ext uri="{FF2B5EF4-FFF2-40B4-BE49-F238E27FC236}">
                <a16:creationId xmlns:a16="http://schemas.microsoft.com/office/drawing/2014/main" xmlns="" id="{446785CF-DDC8-4407-88A2-D1A2FCF96387}"/>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62469" name="Footer Placeholder 4">
            <a:extLst>
              <a:ext uri="{FF2B5EF4-FFF2-40B4-BE49-F238E27FC236}">
                <a16:creationId xmlns:a16="http://schemas.microsoft.com/office/drawing/2014/main" xmlns="" id="{1A38F22B-98E1-41A1-87A4-73AA59662E6E}"/>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62470" name="Slide Number Placeholder 5">
            <a:extLst>
              <a:ext uri="{FF2B5EF4-FFF2-40B4-BE49-F238E27FC236}">
                <a16:creationId xmlns:a16="http://schemas.microsoft.com/office/drawing/2014/main" xmlns="" id="{EBAFAACA-4671-4C1D-86FC-808158F2EF1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E8F2886-3E13-4B70-BC38-178BE07CD0E1}" type="slidenum">
              <a:rPr lang="en-US" altLang="en-US"/>
              <a:pPr eaLnBrk="1" hangingPunct="1"/>
              <a:t>20</a:t>
            </a:fld>
            <a:endParaRPr lang="en-US" altLang="en-US"/>
          </a:p>
        </p:txBody>
      </p:sp>
    </p:spTree>
    <p:extLst>
      <p:ext uri="{BB962C8B-B14F-4D97-AF65-F5344CB8AC3E}">
        <p14:creationId xmlns:p14="http://schemas.microsoft.com/office/powerpoint/2010/main" val="36899697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xmlns="" id="{84114CE4-3BCC-4CE4-B1F5-B1A1A52457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xmlns="" id="{94A34B66-FDAC-4475-AA69-645D7BD0F57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3492" name="Header Placeholder 3">
            <a:extLst>
              <a:ext uri="{FF2B5EF4-FFF2-40B4-BE49-F238E27FC236}">
                <a16:creationId xmlns:a16="http://schemas.microsoft.com/office/drawing/2014/main" xmlns="" id="{C8C82E1E-A3F9-4C4C-8A1C-72ABEB380464}"/>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63493" name="Footer Placeholder 4">
            <a:extLst>
              <a:ext uri="{FF2B5EF4-FFF2-40B4-BE49-F238E27FC236}">
                <a16:creationId xmlns:a16="http://schemas.microsoft.com/office/drawing/2014/main" xmlns="" id="{4BC43953-5498-4B01-9675-01EEA4638670}"/>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63494" name="Slide Number Placeholder 5">
            <a:extLst>
              <a:ext uri="{FF2B5EF4-FFF2-40B4-BE49-F238E27FC236}">
                <a16:creationId xmlns:a16="http://schemas.microsoft.com/office/drawing/2014/main" xmlns="" id="{4ED9BB1B-7466-4CE4-84EA-41021D5BD68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F6F1A73-3345-4B06-877E-50C8BBC68B0B}" type="slidenum">
              <a:rPr lang="en-US" altLang="en-US"/>
              <a:pPr eaLnBrk="1" hangingPunct="1"/>
              <a:t>21</a:t>
            </a:fld>
            <a:endParaRPr lang="en-US" altLang="en-US"/>
          </a:p>
        </p:txBody>
      </p:sp>
    </p:spTree>
    <p:extLst>
      <p:ext uri="{BB962C8B-B14F-4D97-AF65-F5344CB8AC3E}">
        <p14:creationId xmlns:p14="http://schemas.microsoft.com/office/powerpoint/2010/main" val="42277041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xmlns="" id="{7AC500CF-0585-4EBD-A88C-A6EF130783C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xmlns="" id="{F3DFEDEB-2FF5-464A-AC4F-8632A1CAA9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4516" name="Header Placeholder 3">
            <a:extLst>
              <a:ext uri="{FF2B5EF4-FFF2-40B4-BE49-F238E27FC236}">
                <a16:creationId xmlns:a16="http://schemas.microsoft.com/office/drawing/2014/main" xmlns="" id="{F8C3F1ED-A869-4D0B-9D2E-4D43992C0F45}"/>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64517" name="Footer Placeholder 4">
            <a:extLst>
              <a:ext uri="{FF2B5EF4-FFF2-40B4-BE49-F238E27FC236}">
                <a16:creationId xmlns:a16="http://schemas.microsoft.com/office/drawing/2014/main" xmlns="" id="{61618E25-4767-4072-82C6-21E0537761C9}"/>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64518" name="Slide Number Placeholder 5">
            <a:extLst>
              <a:ext uri="{FF2B5EF4-FFF2-40B4-BE49-F238E27FC236}">
                <a16:creationId xmlns:a16="http://schemas.microsoft.com/office/drawing/2014/main" xmlns="" id="{1451D649-675E-4729-8736-6E199A351E6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1BC7E8D-E667-40EE-8382-5FA69A077D03}" type="slidenum">
              <a:rPr lang="en-US" altLang="en-US"/>
              <a:pPr eaLnBrk="1" hangingPunct="1"/>
              <a:t>22</a:t>
            </a:fld>
            <a:endParaRPr lang="en-US" altLang="en-US"/>
          </a:p>
        </p:txBody>
      </p:sp>
    </p:spTree>
    <p:extLst>
      <p:ext uri="{BB962C8B-B14F-4D97-AF65-F5344CB8AC3E}">
        <p14:creationId xmlns:p14="http://schemas.microsoft.com/office/powerpoint/2010/main" val="15525523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xmlns="" id="{EACE093E-D4E4-41E0-A75D-049F720177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xmlns="" id="{DC18C2D1-917C-4278-B259-3068D0E7C92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5540" name="Header Placeholder 3">
            <a:extLst>
              <a:ext uri="{FF2B5EF4-FFF2-40B4-BE49-F238E27FC236}">
                <a16:creationId xmlns:a16="http://schemas.microsoft.com/office/drawing/2014/main" xmlns="" id="{43CC7FAC-D967-41BB-A200-C3B152BBFEDB}"/>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65541" name="Footer Placeholder 4">
            <a:extLst>
              <a:ext uri="{FF2B5EF4-FFF2-40B4-BE49-F238E27FC236}">
                <a16:creationId xmlns:a16="http://schemas.microsoft.com/office/drawing/2014/main" xmlns="" id="{7C98B762-FADB-4210-9FBE-4EBA5109721A}"/>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65542" name="Slide Number Placeholder 5">
            <a:extLst>
              <a:ext uri="{FF2B5EF4-FFF2-40B4-BE49-F238E27FC236}">
                <a16:creationId xmlns:a16="http://schemas.microsoft.com/office/drawing/2014/main" xmlns="" id="{4F8BD991-1872-4BB2-8C05-F2668A45B8F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CE68335-59AE-440B-9C64-D54B276A0069}" type="slidenum">
              <a:rPr lang="en-US" altLang="en-US"/>
              <a:pPr eaLnBrk="1" hangingPunct="1"/>
              <a:t>23</a:t>
            </a:fld>
            <a:endParaRPr lang="en-US" altLang="en-US"/>
          </a:p>
        </p:txBody>
      </p:sp>
    </p:spTree>
    <p:extLst>
      <p:ext uri="{BB962C8B-B14F-4D97-AF65-F5344CB8AC3E}">
        <p14:creationId xmlns:p14="http://schemas.microsoft.com/office/powerpoint/2010/main" val="40161864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xmlns="" id="{97B79222-2C0E-43DA-957A-454ECECC340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xmlns="" id="{F9278402-B2D8-4D1A-BF17-010C0713F3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6564" name="Header Placeholder 3">
            <a:extLst>
              <a:ext uri="{FF2B5EF4-FFF2-40B4-BE49-F238E27FC236}">
                <a16:creationId xmlns:a16="http://schemas.microsoft.com/office/drawing/2014/main" xmlns="" id="{3318D413-2596-4E79-B779-6CB8205D4D1C}"/>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66565" name="Footer Placeholder 4">
            <a:extLst>
              <a:ext uri="{FF2B5EF4-FFF2-40B4-BE49-F238E27FC236}">
                <a16:creationId xmlns:a16="http://schemas.microsoft.com/office/drawing/2014/main" xmlns="" id="{455548E4-2195-489E-B5DA-86B330A49832}"/>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66566" name="Slide Number Placeholder 5">
            <a:extLst>
              <a:ext uri="{FF2B5EF4-FFF2-40B4-BE49-F238E27FC236}">
                <a16:creationId xmlns:a16="http://schemas.microsoft.com/office/drawing/2014/main" xmlns="" id="{97B79AB7-F427-4194-9416-FE464842F2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3C9AE84-E707-4F9B-BB1B-3732A9DB83CB}" type="slidenum">
              <a:rPr lang="en-US" altLang="en-US"/>
              <a:pPr eaLnBrk="1" hangingPunct="1"/>
              <a:t>24</a:t>
            </a:fld>
            <a:endParaRPr lang="en-US" altLang="en-US"/>
          </a:p>
        </p:txBody>
      </p:sp>
    </p:spTree>
    <p:extLst>
      <p:ext uri="{BB962C8B-B14F-4D97-AF65-F5344CB8AC3E}">
        <p14:creationId xmlns:p14="http://schemas.microsoft.com/office/powerpoint/2010/main" val="12532013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xmlns="" id="{EACE093E-D4E4-41E0-A75D-049F720177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xmlns="" id="{DC18C2D1-917C-4278-B259-3068D0E7C92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5540" name="Header Placeholder 3">
            <a:extLst>
              <a:ext uri="{FF2B5EF4-FFF2-40B4-BE49-F238E27FC236}">
                <a16:creationId xmlns:a16="http://schemas.microsoft.com/office/drawing/2014/main" xmlns="" id="{43CC7FAC-D967-41BB-A200-C3B152BBFEDB}"/>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65541" name="Footer Placeholder 4">
            <a:extLst>
              <a:ext uri="{FF2B5EF4-FFF2-40B4-BE49-F238E27FC236}">
                <a16:creationId xmlns:a16="http://schemas.microsoft.com/office/drawing/2014/main" xmlns="" id="{7C98B762-FADB-4210-9FBE-4EBA5109721A}"/>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65542" name="Slide Number Placeholder 5">
            <a:extLst>
              <a:ext uri="{FF2B5EF4-FFF2-40B4-BE49-F238E27FC236}">
                <a16:creationId xmlns:a16="http://schemas.microsoft.com/office/drawing/2014/main" xmlns="" id="{4F8BD991-1872-4BB2-8C05-F2668A45B8F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CE68335-59AE-440B-9C64-D54B276A0069}" type="slidenum">
              <a:rPr lang="en-US" altLang="en-US"/>
              <a:pPr eaLnBrk="1" hangingPunct="1"/>
              <a:t>25</a:t>
            </a:fld>
            <a:endParaRPr lang="en-US" altLang="en-US"/>
          </a:p>
        </p:txBody>
      </p:sp>
    </p:spTree>
    <p:extLst>
      <p:ext uri="{BB962C8B-B14F-4D97-AF65-F5344CB8AC3E}">
        <p14:creationId xmlns:p14="http://schemas.microsoft.com/office/powerpoint/2010/main" val="15309081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xmlns="" id="{97B79222-2C0E-43DA-957A-454ECECC340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xmlns="" id="{F9278402-B2D8-4D1A-BF17-010C0713F3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6564" name="Header Placeholder 3">
            <a:extLst>
              <a:ext uri="{FF2B5EF4-FFF2-40B4-BE49-F238E27FC236}">
                <a16:creationId xmlns:a16="http://schemas.microsoft.com/office/drawing/2014/main" xmlns="" id="{3318D413-2596-4E79-B779-6CB8205D4D1C}"/>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66565" name="Footer Placeholder 4">
            <a:extLst>
              <a:ext uri="{FF2B5EF4-FFF2-40B4-BE49-F238E27FC236}">
                <a16:creationId xmlns:a16="http://schemas.microsoft.com/office/drawing/2014/main" xmlns="" id="{455548E4-2195-489E-B5DA-86B330A49832}"/>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66566" name="Slide Number Placeholder 5">
            <a:extLst>
              <a:ext uri="{FF2B5EF4-FFF2-40B4-BE49-F238E27FC236}">
                <a16:creationId xmlns:a16="http://schemas.microsoft.com/office/drawing/2014/main" xmlns="" id="{97B79AB7-F427-4194-9416-FE464842F2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3C9AE84-E707-4F9B-BB1B-3732A9DB83CB}" type="slidenum">
              <a:rPr lang="en-US" altLang="en-US"/>
              <a:pPr eaLnBrk="1" hangingPunct="1"/>
              <a:t>26</a:t>
            </a:fld>
            <a:endParaRPr lang="en-US" altLang="en-US"/>
          </a:p>
        </p:txBody>
      </p:sp>
    </p:spTree>
    <p:extLst>
      <p:ext uri="{BB962C8B-B14F-4D97-AF65-F5344CB8AC3E}">
        <p14:creationId xmlns:p14="http://schemas.microsoft.com/office/powerpoint/2010/main" val="3413493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xmlns="" id="{9384587D-2819-4D42-A1B3-9D1A08DB9E5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xmlns="" id="{279B1384-02F4-4FB2-82AD-579FFC1E15F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6084" name="Header Placeholder 3">
            <a:extLst>
              <a:ext uri="{FF2B5EF4-FFF2-40B4-BE49-F238E27FC236}">
                <a16:creationId xmlns:a16="http://schemas.microsoft.com/office/drawing/2014/main" xmlns="" id="{B4B9BA8C-5100-4E9C-9E05-2FBCF1DD4009}"/>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46085" name="Footer Placeholder 4">
            <a:extLst>
              <a:ext uri="{FF2B5EF4-FFF2-40B4-BE49-F238E27FC236}">
                <a16:creationId xmlns:a16="http://schemas.microsoft.com/office/drawing/2014/main" xmlns="" id="{5FA3D6AC-BD62-45FB-9EF3-3350C781C196}"/>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46086" name="Slide Number Placeholder 5">
            <a:extLst>
              <a:ext uri="{FF2B5EF4-FFF2-40B4-BE49-F238E27FC236}">
                <a16:creationId xmlns:a16="http://schemas.microsoft.com/office/drawing/2014/main" xmlns="" id="{A3D9DD08-8537-43FA-95F5-336E66EEDC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90653D5-477B-4D7E-BEDE-FEFCF6E7BAD4}" type="slidenum">
              <a:rPr lang="en-US" altLang="en-US"/>
              <a:pPr eaLnBrk="1" hangingPunct="1"/>
              <a:t>3</a:t>
            </a:fld>
            <a:endParaRPr lang="en-US" altLang="en-US"/>
          </a:p>
        </p:txBody>
      </p:sp>
    </p:spTree>
    <p:extLst>
      <p:ext uri="{BB962C8B-B14F-4D97-AF65-F5344CB8AC3E}">
        <p14:creationId xmlns:p14="http://schemas.microsoft.com/office/powerpoint/2010/main" val="1168187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xmlns="" id="{502F6FF8-169B-452B-B852-9844FC1CA5B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xmlns="" id="{AAE04EC0-EEAC-4148-B85C-07F547C6E8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7108" name="Header Placeholder 3">
            <a:extLst>
              <a:ext uri="{FF2B5EF4-FFF2-40B4-BE49-F238E27FC236}">
                <a16:creationId xmlns:a16="http://schemas.microsoft.com/office/drawing/2014/main" xmlns="" id="{68791FCD-08EA-4319-88E4-486F8E0D592F}"/>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47109" name="Footer Placeholder 4">
            <a:extLst>
              <a:ext uri="{FF2B5EF4-FFF2-40B4-BE49-F238E27FC236}">
                <a16:creationId xmlns:a16="http://schemas.microsoft.com/office/drawing/2014/main" xmlns="" id="{D92768B4-FE91-417E-B3B3-C60A0FE522BC}"/>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47110" name="Slide Number Placeholder 5">
            <a:extLst>
              <a:ext uri="{FF2B5EF4-FFF2-40B4-BE49-F238E27FC236}">
                <a16:creationId xmlns:a16="http://schemas.microsoft.com/office/drawing/2014/main" xmlns="" id="{F1E5B7BF-A19F-48F6-AE84-DC47210C9A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8E6C49D-FB88-40CE-9D81-641E07CAF2C6}" type="slidenum">
              <a:rPr lang="en-US" altLang="en-US"/>
              <a:pPr eaLnBrk="1" hangingPunct="1"/>
              <a:t>4</a:t>
            </a:fld>
            <a:endParaRPr lang="en-US" altLang="en-US"/>
          </a:p>
        </p:txBody>
      </p:sp>
    </p:spTree>
    <p:extLst>
      <p:ext uri="{BB962C8B-B14F-4D97-AF65-F5344CB8AC3E}">
        <p14:creationId xmlns:p14="http://schemas.microsoft.com/office/powerpoint/2010/main" val="354072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xmlns="" id="{C051340A-E10A-40AF-8B3D-FE943ADD0C3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xmlns="" id="{DF665E63-BCFC-469F-88F6-4D9BA39B496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8132" name="Header Placeholder 3">
            <a:extLst>
              <a:ext uri="{FF2B5EF4-FFF2-40B4-BE49-F238E27FC236}">
                <a16:creationId xmlns:a16="http://schemas.microsoft.com/office/drawing/2014/main" xmlns="" id="{DD62EEF2-9542-45B9-AD56-50CE7B015FED}"/>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48133" name="Footer Placeholder 4">
            <a:extLst>
              <a:ext uri="{FF2B5EF4-FFF2-40B4-BE49-F238E27FC236}">
                <a16:creationId xmlns:a16="http://schemas.microsoft.com/office/drawing/2014/main" xmlns="" id="{AE2AB7E8-AA20-494A-8205-B8F4DF7DB624}"/>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48134" name="Slide Number Placeholder 5">
            <a:extLst>
              <a:ext uri="{FF2B5EF4-FFF2-40B4-BE49-F238E27FC236}">
                <a16:creationId xmlns:a16="http://schemas.microsoft.com/office/drawing/2014/main" xmlns="" id="{925B3927-885E-4EF8-AB98-33660E3212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76B00A9-CC9B-469B-AC75-00B83EBEF1BB}" type="slidenum">
              <a:rPr lang="en-US" altLang="en-US"/>
              <a:pPr eaLnBrk="1" hangingPunct="1"/>
              <a:t>5</a:t>
            </a:fld>
            <a:endParaRPr lang="en-US" altLang="en-US"/>
          </a:p>
        </p:txBody>
      </p:sp>
    </p:spTree>
    <p:extLst>
      <p:ext uri="{BB962C8B-B14F-4D97-AF65-F5344CB8AC3E}">
        <p14:creationId xmlns:p14="http://schemas.microsoft.com/office/powerpoint/2010/main" val="2586692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xmlns="" id="{FCC1A1BA-A3FA-41FC-B2AE-3A43035ADC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xmlns="" id="{E1725E9E-0B36-4ADE-85D8-F9DD1D8AC6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9156" name="Header Placeholder 3">
            <a:extLst>
              <a:ext uri="{FF2B5EF4-FFF2-40B4-BE49-F238E27FC236}">
                <a16:creationId xmlns:a16="http://schemas.microsoft.com/office/drawing/2014/main" xmlns="" id="{E9C1C642-67D9-4B90-B84D-A6828942F644}"/>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49157" name="Footer Placeholder 4">
            <a:extLst>
              <a:ext uri="{FF2B5EF4-FFF2-40B4-BE49-F238E27FC236}">
                <a16:creationId xmlns:a16="http://schemas.microsoft.com/office/drawing/2014/main" xmlns="" id="{E2A5F892-0BB6-4819-BC0B-505368206B93}"/>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49158" name="Slide Number Placeholder 5">
            <a:extLst>
              <a:ext uri="{FF2B5EF4-FFF2-40B4-BE49-F238E27FC236}">
                <a16:creationId xmlns:a16="http://schemas.microsoft.com/office/drawing/2014/main" xmlns="" id="{1FDBAA42-472F-4534-9374-81626FC1B5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879A739-EF5A-43AC-86C8-706B47BBB265}" type="slidenum">
              <a:rPr lang="en-US" altLang="en-US"/>
              <a:pPr eaLnBrk="1" hangingPunct="1"/>
              <a:t>6</a:t>
            </a:fld>
            <a:endParaRPr lang="en-US" altLang="en-US"/>
          </a:p>
        </p:txBody>
      </p:sp>
    </p:spTree>
    <p:extLst>
      <p:ext uri="{BB962C8B-B14F-4D97-AF65-F5344CB8AC3E}">
        <p14:creationId xmlns:p14="http://schemas.microsoft.com/office/powerpoint/2010/main" val="168579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xmlns="" id="{36126275-36B6-42DC-9DF8-750521FB18F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xmlns="" id="{F08B3589-A3A8-4BE4-A3D0-CD073D15BEF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0180" name="Header Placeholder 3">
            <a:extLst>
              <a:ext uri="{FF2B5EF4-FFF2-40B4-BE49-F238E27FC236}">
                <a16:creationId xmlns:a16="http://schemas.microsoft.com/office/drawing/2014/main" xmlns="" id="{688EC9C1-4D38-4945-99D1-55A278638671}"/>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50181" name="Footer Placeholder 4">
            <a:extLst>
              <a:ext uri="{FF2B5EF4-FFF2-40B4-BE49-F238E27FC236}">
                <a16:creationId xmlns:a16="http://schemas.microsoft.com/office/drawing/2014/main" xmlns="" id="{0FCDEFFD-A7C7-44BE-A3E1-7A6969C850B7}"/>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50182" name="Slide Number Placeholder 5">
            <a:extLst>
              <a:ext uri="{FF2B5EF4-FFF2-40B4-BE49-F238E27FC236}">
                <a16:creationId xmlns:a16="http://schemas.microsoft.com/office/drawing/2014/main" xmlns="" id="{974EDE58-89FC-4530-AE38-A1D1EA67D2A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E164150-5A9C-4B9C-977A-0E8FAB5D910B}" type="slidenum">
              <a:rPr lang="en-US" altLang="en-US"/>
              <a:pPr eaLnBrk="1" hangingPunct="1"/>
              <a:t>7</a:t>
            </a:fld>
            <a:endParaRPr lang="en-US" altLang="en-US"/>
          </a:p>
        </p:txBody>
      </p:sp>
    </p:spTree>
    <p:extLst>
      <p:ext uri="{BB962C8B-B14F-4D97-AF65-F5344CB8AC3E}">
        <p14:creationId xmlns:p14="http://schemas.microsoft.com/office/powerpoint/2010/main" val="507160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xmlns="" id="{36126275-36B6-42DC-9DF8-750521FB18F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xmlns="" id="{F08B3589-A3A8-4BE4-A3D0-CD073D15BEF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0180" name="Header Placeholder 3">
            <a:extLst>
              <a:ext uri="{FF2B5EF4-FFF2-40B4-BE49-F238E27FC236}">
                <a16:creationId xmlns:a16="http://schemas.microsoft.com/office/drawing/2014/main" xmlns="" id="{688EC9C1-4D38-4945-99D1-55A278638671}"/>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50181" name="Footer Placeholder 4">
            <a:extLst>
              <a:ext uri="{FF2B5EF4-FFF2-40B4-BE49-F238E27FC236}">
                <a16:creationId xmlns:a16="http://schemas.microsoft.com/office/drawing/2014/main" xmlns="" id="{0FCDEFFD-A7C7-44BE-A3E1-7A6969C850B7}"/>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50182" name="Slide Number Placeholder 5">
            <a:extLst>
              <a:ext uri="{FF2B5EF4-FFF2-40B4-BE49-F238E27FC236}">
                <a16:creationId xmlns:a16="http://schemas.microsoft.com/office/drawing/2014/main" xmlns="" id="{974EDE58-89FC-4530-AE38-A1D1EA67D2A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E164150-5A9C-4B9C-977A-0E8FAB5D910B}" type="slidenum">
              <a:rPr lang="en-US" altLang="en-US"/>
              <a:pPr eaLnBrk="1" hangingPunct="1"/>
              <a:t>8</a:t>
            </a:fld>
            <a:endParaRPr lang="en-US" altLang="en-US"/>
          </a:p>
        </p:txBody>
      </p:sp>
    </p:spTree>
    <p:extLst>
      <p:ext uri="{BB962C8B-B14F-4D97-AF65-F5344CB8AC3E}">
        <p14:creationId xmlns:p14="http://schemas.microsoft.com/office/powerpoint/2010/main" val="1918018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xmlns="" id="{9D98AC11-2229-46AA-B441-E88D42B804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xmlns="" id="{481B753B-AC8B-4068-85D1-DF951811F9D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3252" name="Header Placeholder 3">
            <a:extLst>
              <a:ext uri="{FF2B5EF4-FFF2-40B4-BE49-F238E27FC236}">
                <a16:creationId xmlns:a16="http://schemas.microsoft.com/office/drawing/2014/main" xmlns="" id="{E33CEE3A-3575-4936-AFEB-D4E7687CA5F2}"/>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Chapter 1</a:t>
            </a:r>
          </a:p>
        </p:txBody>
      </p:sp>
      <p:sp>
        <p:nvSpPr>
          <p:cNvPr id="53253" name="Footer Placeholder 4">
            <a:extLst>
              <a:ext uri="{FF2B5EF4-FFF2-40B4-BE49-F238E27FC236}">
                <a16:creationId xmlns:a16="http://schemas.microsoft.com/office/drawing/2014/main" xmlns="" id="{C35619FE-47FF-4097-AEFC-9A4055EC0057}"/>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Larson/Farber 6th ed</a:t>
            </a:r>
          </a:p>
        </p:txBody>
      </p:sp>
      <p:sp>
        <p:nvSpPr>
          <p:cNvPr id="53254" name="Slide Number Placeholder 5">
            <a:extLst>
              <a:ext uri="{FF2B5EF4-FFF2-40B4-BE49-F238E27FC236}">
                <a16:creationId xmlns:a16="http://schemas.microsoft.com/office/drawing/2014/main" xmlns="" id="{CEB6174F-A2F3-4ADE-9C81-5520F3BFAE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84570EE-ED8A-48B3-BA8E-23AB7CDF3853}" type="slidenum">
              <a:rPr lang="en-US" altLang="en-US"/>
              <a:pPr eaLnBrk="1" hangingPunct="1"/>
              <a:t>9</a:t>
            </a:fld>
            <a:endParaRPr lang="en-US" altLang="en-US"/>
          </a:p>
        </p:txBody>
      </p:sp>
    </p:spTree>
    <p:extLst>
      <p:ext uri="{BB962C8B-B14F-4D97-AF65-F5344CB8AC3E}">
        <p14:creationId xmlns:p14="http://schemas.microsoft.com/office/powerpoint/2010/main" val="3706442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a:latin typeface="Arial" panose="020B0604020202020204" pitchFamily="34" charset="0"/>
              </a:rPr>
              <a:t>Introduction to Statistics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1</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70EBE7-3942-401A-BC39-BD85DA1D7FB8}"/>
              </a:ext>
            </a:extLst>
          </p:cNvPr>
          <p:cNvSpPr>
            <a:spLocks noGrp="1"/>
          </p:cNvSpPr>
          <p:nvPr>
            <p:ph type="title"/>
          </p:nvPr>
        </p:nvSpPr>
        <p:spPr/>
        <p:txBody>
          <a:bodyPr/>
          <a:lstStyle/>
          <a:p>
            <a:pPr eaLnBrk="1" hangingPunct="1">
              <a:defRPr/>
            </a:pPr>
            <a:r>
              <a:rPr lang="en-US" dirty="0">
                <a:solidFill>
                  <a:schemeClr val="accent3"/>
                </a:solidFill>
              </a:rPr>
              <a:t>Example: Observational Study or an Experiment</a:t>
            </a:r>
          </a:p>
        </p:txBody>
      </p:sp>
      <p:sp>
        <p:nvSpPr>
          <p:cNvPr id="17411" name="Content Placeholder 2">
            <a:extLst>
              <a:ext uri="{FF2B5EF4-FFF2-40B4-BE49-F238E27FC236}">
                <a16:creationId xmlns:a16="http://schemas.microsoft.com/office/drawing/2014/main" xmlns="" id="{BD106000-B36A-4F78-AED9-D85FCD21647E}"/>
              </a:ext>
            </a:extLst>
          </p:cNvPr>
          <p:cNvSpPr>
            <a:spLocks noGrp="1"/>
          </p:cNvSpPr>
          <p:nvPr>
            <p:ph idx="1"/>
          </p:nvPr>
        </p:nvSpPr>
        <p:spPr>
          <a:xfrm>
            <a:off x="457200" y="1600200"/>
            <a:ext cx="8229600" cy="1069109"/>
          </a:xfrm>
        </p:spPr>
        <p:txBody>
          <a:bodyPr/>
          <a:lstStyle/>
          <a:p>
            <a:pPr marL="0" indent="0" eaLnBrk="1" hangingPunct="1">
              <a:buNone/>
            </a:pPr>
            <a:r>
              <a:rPr lang="en-US" dirty="0"/>
              <a:t>Determine whether each study is an observational study or an experiment.</a:t>
            </a:r>
            <a:endParaRPr lang="en-US" altLang="en-US" dirty="0"/>
          </a:p>
        </p:txBody>
      </p:sp>
      <p:sp>
        <p:nvSpPr>
          <p:cNvPr id="17412" name="TextBox 3">
            <a:extLst>
              <a:ext uri="{FF2B5EF4-FFF2-40B4-BE49-F238E27FC236}">
                <a16:creationId xmlns:a16="http://schemas.microsoft.com/office/drawing/2014/main" xmlns="" id="{A5BDB255-50CF-4BE4-B7C2-F43E246B21D7}"/>
              </a:ext>
            </a:extLst>
          </p:cNvPr>
          <p:cNvSpPr txBox="1">
            <a:spLocks noChangeArrowheads="1"/>
          </p:cNvSpPr>
          <p:nvPr/>
        </p:nvSpPr>
        <p:spPr bwMode="auto">
          <a:xfrm>
            <a:off x="457200" y="2516765"/>
            <a:ext cx="8428182"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buFont typeface="+mj-lt"/>
              <a:buAutoNum type="arabicPeriod" startAt="2"/>
            </a:pPr>
            <a:r>
              <a:rPr lang="en-US" dirty="0"/>
              <a:t>Researchers conduct a study to determine how confident Americans are in the economy. Researchers call 3040 U.S. adults and ask them to rate current U.S. economic conditions and whether the economy is getting better or worse. </a:t>
            </a:r>
            <a:r>
              <a:rPr lang="en-US" i="1" dirty="0">
                <a:solidFill>
                  <a:schemeClr val="tx2">
                    <a:lumMod val="75000"/>
                  </a:schemeClr>
                </a:solidFill>
              </a:rPr>
              <a:t>(Source: Gallup)</a:t>
            </a:r>
            <a:endParaRPr lang="en-US" altLang="en-US" dirty="0">
              <a:solidFill>
                <a:schemeClr val="tx2">
                  <a:lumMod val="75000"/>
                </a:schemeClr>
              </a:solidFill>
              <a:cs typeface="Arial" panose="020B0604020202020204" pitchFamily="34" charset="0"/>
            </a:endParaRPr>
          </a:p>
        </p:txBody>
      </p:sp>
      <p:sp>
        <p:nvSpPr>
          <p:cNvPr id="7" name="TextBox 6">
            <a:extLst>
              <a:ext uri="{FF2B5EF4-FFF2-40B4-BE49-F238E27FC236}">
                <a16:creationId xmlns:a16="http://schemas.microsoft.com/office/drawing/2014/main" xmlns="" id="{99D84C83-5459-4A0C-8F94-2F263E8AB622}"/>
              </a:ext>
            </a:extLst>
          </p:cNvPr>
          <p:cNvSpPr txBox="1"/>
          <p:nvPr/>
        </p:nvSpPr>
        <p:spPr>
          <a:xfrm>
            <a:off x="966212" y="4763534"/>
            <a:ext cx="8177788" cy="1384995"/>
          </a:xfrm>
          <a:prstGeom prst="rect">
            <a:avLst/>
          </a:prstGeom>
          <a:noFill/>
        </p:spPr>
        <p:txBody>
          <a:bodyPr wrap="square">
            <a:spAutoFit/>
          </a:bodyPr>
          <a:lstStyle/>
          <a:p>
            <a:pPr fontAlgn="auto">
              <a:spcBef>
                <a:spcPts val="0"/>
              </a:spcBef>
              <a:spcAft>
                <a:spcPts val="0"/>
              </a:spcAft>
              <a:defRPr/>
            </a:pPr>
            <a:r>
              <a:rPr lang="en-US" sz="2800" b="1" dirty="0">
                <a:solidFill>
                  <a:schemeClr val="accent3"/>
                </a:solidFill>
                <a:latin typeface="+mn-lt"/>
                <a:cs typeface="Arial" charset="0"/>
              </a:rPr>
              <a:t>Solution:</a:t>
            </a:r>
          </a:p>
          <a:p>
            <a:r>
              <a:rPr lang="en-US" sz="2800" dirty="0">
                <a:latin typeface="+mn-lt"/>
              </a:rPr>
              <a:t>The study does not attempt to influence the responses of the subjects, the study is an observational study.</a:t>
            </a:r>
            <a:endParaRPr lang="en-US" sz="2800" dirty="0">
              <a:latin typeface="+mn-lt"/>
              <a:cs typeface="Arial" charset="0"/>
            </a:endParaRPr>
          </a:p>
        </p:txBody>
      </p:sp>
    </p:spTree>
    <p:extLst>
      <p:ext uri="{BB962C8B-B14F-4D97-AF65-F5344CB8AC3E}">
        <p14:creationId xmlns:p14="http://schemas.microsoft.com/office/powerpoint/2010/main" val="386150659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4">
            <a:extLst>
              <a:ext uri="{FF2B5EF4-FFF2-40B4-BE49-F238E27FC236}">
                <a16:creationId xmlns:a16="http://schemas.microsoft.com/office/drawing/2014/main" xmlns="" id="{0A2FB7E0-A0F6-4824-B553-34DEE390F7C2}"/>
              </a:ext>
            </a:extLst>
          </p:cNvPr>
          <p:cNvSpPr>
            <a:spLocks noGrp="1"/>
          </p:cNvSpPr>
          <p:nvPr>
            <p:ph type="title"/>
          </p:nvPr>
        </p:nvSpPr>
        <p:spPr/>
        <p:txBody>
          <a:bodyPr/>
          <a:lstStyle/>
          <a:p>
            <a:pPr eaLnBrk="1" hangingPunct="1"/>
            <a:r>
              <a:rPr lang="en-US" altLang="en-US"/>
              <a:t>Data Collection</a:t>
            </a:r>
          </a:p>
        </p:txBody>
      </p:sp>
      <p:sp>
        <p:nvSpPr>
          <p:cNvPr id="45059" name="Content Placeholder 5">
            <a:extLst>
              <a:ext uri="{FF2B5EF4-FFF2-40B4-BE49-F238E27FC236}">
                <a16:creationId xmlns:a16="http://schemas.microsoft.com/office/drawing/2014/main" xmlns="" id="{1FDA8293-746E-4EF1-A200-B404E5EC17ED}"/>
              </a:ext>
            </a:extLst>
          </p:cNvPr>
          <p:cNvSpPr>
            <a:spLocks noGrp="1"/>
          </p:cNvSpPr>
          <p:nvPr>
            <p:ph idx="1"/>
          </p:nvPr>
        </p:nvSpPr>
        <p:spPr>
          <a:xfrm>
            <a:off x="457200" y="1284515"/>
            <a:ext cx="8229600" cy="4920342"/>
          </a:xfrm>
        </p:spPr>
        <p:txBody>
          <a:bodyPr/>
          <a:lstStyle/>
          <a:p>
            <a:pPr eaLnBrk="1" hangingPunct="1">
              <a:buFont typeface="Arial" panose="020B0604020202020204" pitchFamily="34" charset="0"/>
              <a:buNone/>
            </a:pPr>
            <a:r>
              <a:rPr lang="en-US" altLang="en-US" b="1" dirty="0">
                <a:solidFill>
                  <a:schemeClr val="accent2"/>
                </a:solidFill>
              </a:rPr>
              <a:t>Simulation</a:t>
            </a:r>
          </a:p>
          <a:p>
            <a:pPr eaLnBrk="1" hangingPunct="1"/>
            <a:r>
              <a:rPr lang="en-US" altLang="en-US" dirty="0"/>
              <a:t>Uses a mathematical or physical model to reproduce the conditions of a situation or process.</a:t>
            </a:r>
          </a:p>
          <a:p>
            <a:r>
              <a:rPr lang="en-US" altLang="en-US" dirty="0"/>
              <a:t>Often involves the use of computers. </a:t>
            </a:r>
          </a:p>
          <a:p>
            <a:r>
              <a:rPr lang="en-US" dirty="0"/>
              <a:t>Allow you to study situations that are impractical or even dangerous to create in real life. </a:t>
            </a:r>
          </a:p>
          <a:p>
            <a:r>
              <a:rPr lang="en-US" dirty="0"/>
              <a:t>Often save time and money.</a:t>
            </a:r>
            <a:endParaRPr lang="en-US" altLang="en-US" dirty="0"/>
          </a:p>
          <a:p>
            <a:pPr eaLnBrk="1" hangingPunct="1"/>
            <a:r>
              <a:rPr lang="en-US" altLang="en-US" dirty="0"/>
              <a:t>For instance, automobile manufacturers use simulations with dummies to study the effects of crashes on humans.</a:t>
            </a:r>
          </a:p>
        </p:txBody>
      </p:sp>
    </p:spTree>
    <p:extLst>
      <p:ext uri="{BB962C8B-B14F-4D97-AF65-F5344CB8AC3E}">
        <p14:creationId xmlns:p14="http://schemas.microsoft.com/office/powerpoint/2010/main" val="12169660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5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05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05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05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4">
            <a:extLst>
              <a:ext uri="{FF2B5EF4-FFF2-40B4-BE49-F238E27FC236}">
                <a16:creationId xmlns:a16="http://schemas.microsoft.com/office/drawing/2014/main" xmlns="" id="{5355D896-6E71-43D7-AFEA-4F990981D9A2}"/>
              </a:ext>
            </a:extLst>
          </p:cNvPr>
          <p:cNvSpPr>
            <a:spLocks noGrp="1"/>
          </p:cNvSpPr>
          <p:nvPr>
            <p:ph type="title"/>
          </p:nvPr>
        </p:nvSpPr>
        <p:spPr/>
        <p:txBody>
          <a:bodyPr/>
          <a:lstStyle/>
          <a:p>
            <a:pPr eaLnBrk="1" hangingPunct="1"/>
            <a:r>
              <a:rPr lang="en-US" altLang="en-US"/>
              <a:t>Data Collection</a:t>
            </a:r>
          </a:p>
        </p:txBody>
      </p:sp>
      <p:sp>
        <p:nvSpPr>
          <p:cNvPr id="16387" name="Content Placeholder 5">
            <a:extLst>
              <a:ext uri="{FF2B5EF4-FFF2-40B4-BE49-F238E27FC236}">
                <a16:creationId xmlns:a16="http://schemas.microsoft.com/office/drawing/2014/main" xmlns="" id="{56642D63-BA6F-47CC-A892-1788BA5853D3}"/>
              </a:ext>
            </a:extLst>
          </p:cNvPr>
          <p:cNvSpPr>
            <a:spLocks noGrp="1"/>
          </p:cNvSpPr>
          <p:nvPr>
            <p:ph idx="1"/>
          </p:nvPr>
        </p:nvSpPr>
        <p:spPr>
          <a:xfrm>
            <a:off x="457200" y="1417638"/>
            <a:ext cx="8229600" cy="4525963"/>
          </a:xfrm>
        </p:spPr>
        <p:txBody>
          <a:bodyPr/>
          <a:lstStyle/>
          <a:p>
            <a:pPr eaLnBrk="1" hangingPunct="1">
              <a:buFont typeface="Arial" panose="020B0604020202020204" pitchFamily="34" charset="0"/>
              <a:buNone/>
            </a:pPr>
            <a:r>
              <a:rPr lang="en-US" altLang="en-US" b="1" dirty="0">
                <a:solidFill>
                  <a:schemeClr val="accent2"/>
                </a:solidFill>
              </a:rPr>
              <a:t>Survey</a:t>
            </a:r>
          </a:p>
          <a:p>
            <a:pPr eaLnBrk="1" hangingPunct="1"/>
            <a:r>
              <a:rPr lang="en-US" altLang="en-US" dirty="0"/>
              <a:t>An investigation of one or more characteristics of a population.</a:t>
            </a:r>
          </a:p>
          <a:p>
            <a:pPr eaLnBrk="1" hangingPunct="1"/>
            <a:r>
              <a:rPr lang="en-US" dirty="0"/>
              <a:t>Surveys are carried out on </a:t>
            </a:r>
            <a:r>
              <a:rPr lang="en-US" i="1" dirty="0"/>
              <a:t>people </a:t>
            </a:r>
            <a:r>
              <a:rPr lang="en-US" dirty="0"/>
              <a:t>by asking them questions.</a:t>
            </a:r>
            <a:endParaRPr lang="en-US" altLang="en-US" dirty="0"/>
          </a:p>
          <a:p>
            <a:pPr eaLnBrk="1" hangingPunct="1"/>
            <a:r>
              <a:rPr lang="en-US" altLang="en-US" dirty="0"/>
              <a:t>Commonly done by interview, Internet, phone, or mail.</a:t>
            </a:r>
          </a:p>
          <a:p>
            <a:r>
              <a:rPr lang="en-US" dirty="0"/>
              <a:t>In designing a survey, it is important to word the questions so that they do not lead to biased results, which are not representative of a population.</a:t>
            </a:r>
            <a:endParaRPr lang="en-US" altLang="en-US" dirty="0"/>
          </a:p>
        </p:txBody>
      </p:sp>
    </p:spTree>
    <p:extLst>
      <p:ext uri="{BB962C8B-B14F-4D97-AF65-F5344CB8AC3E}">
        <p14:creationId xmlns:p14="http://schemas.microsoft.com/office/powerpoint/2010/main" val="24483109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3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4">
            <a:extLst>
              <a:ext uri="{FF2B5EF4-FFF2-40B4-BE49-F238E27FC236}">
                <a16:creationId xmlns:a16="http://schemas.microsoft.com/office/drawing/2014/main" xmlns="" id="{5355D896-6E71-43D7-AFEA-4F990981D9A2}"/>
              </a:ext>
            </a:extLst>
          </p:cNvPr>
          <p:cNvSpPr>
            <a:spLocks noGrp="1"/>
          </p:cNvSpPr>
          <p:nvPr>
            <p:ph type="title"/>
          </p:nvPr>
        </p:nvSpPr>
        <p:spPr/>
        <p:txBody>
          <a:bodyPr/>
          <a:lstStyle/>
          <a:p>
            <a:pPr eaLnBrk="1" hangingPunct="1"/>
            <a:r>
              <a:rPr lang="en-US" altLang="en-US"/>
              <a:t>Data Collection</a:t>
            </a:r>
          </a:p>
        </p:txBody>
      </p:sp>
      <p:sp>
        <p:nvSpPr>
          <p:cNvPr id="16387" name="Content Placeholder 5">
            <a:extLst>
              <a:ext uri="{FF2B5EF4-FFF2-40B4-BE49-F238E27FC236}">
                <a16:creationId xmlns:a16="http://schemas.microsoft.com/office/drawing/2014/main" xmlns="" id="{56642D63-BA6F-47CC-A892-1788BA5853D3}"/>
              </a:ext>
            </a:extLst>
          </p:cNvPr>
          <p:cNvSpPr>
            <a:spLocks noGrp="1"/>
          </p:cNvSpPr>
          <p:nvPr>
            <p:ph idx="1"/>
          </p:nvPr>
        </p:nvSpPr>
        <p:spPr>
          <a:xfrm>
            <a:off x="457200" y="1417638"/>
            <a:ext cx="8229600" cy="4525963"/>
          </a:xfrm>
        </p:spPr>
        <p:txBody>
          <a:bodyPr/>
          <a:lstStyle/>
          <a:p>
            <a:pPr eaLnBrk="1" hangingPunct="1">
              <a:buFont typeface="Arial" panose="020B0604020202020204" pitchFamily="34" charset="0"/>
              <a:buNone/>
            </a:pPr>
            <a:r>
              <a:rPr lang="en-US" altLang="en-US" b="1" dirty="0">
                <a:solidFill>
                  <a:schemeClr val="accent2"/>
                </a:solidFill>
              </a:rPr>
              <a:t>Survey</a:t>
            </a:r>
            <a:endParaRPr lang="en-US" altLang="en-US" dirty="0"/>
          </a:p>
          <a:p>
            <a:pPr eaLnBrk="1" hangingPunct="1"/>
            <a:r>
              <a:rPr lang="en-US" altLang="en-US" dirty="0"/>
              <a:t>For instance, a survey is conducted on a sample of female physicians to determine whether the primary reason for their career choice is financial stability.</a:t>
            </a:r>
          </a:p>
          <a:p>
            <a:r>
              <a:rPr lang="en-US" dirty="0"/>
              <a:t>In designing the survey, it would be acceptable to make a list of reasons and ask each individual in the sample to select her first choice.</a:t>
            </a:r>
            <a:endParaRPr lang="en-US" altLang="en-US" dirty="0"/>
          </a:p>
        </p:txBody>
      </p:sp>
    </p:spTree>
    <p:extLst>
      <p:ext uri="{BB962C8B-B14F-4D97-AF65-F5344CB8AC3E}">
        <p14:creationId xmlns:p14="http://schemas.microsoft.com/office/powerpoint/2010/main" val="909432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xmlns="" id="{7814F4CD-3595-4D3D-9FB9-D946E0E47A41}"/>
              </a:ext>
            </a:extLst>
          </p:cNvPr>
          <p:cNvSpPr>
            <a:spLocks noGrp="1"/>
          </p:cNvSpPr>
          <p:nvPr>
            <p:ph type="title"/>
          </p:nvPr>
        </p:nvSpPr>
        <p:spPr/>
        <p:txBody>
          <a:bodyPr/>
          <a:lstStyle/>
          <a:p>
            <a:pPr eaLnBrk="1" hangingPunct="1"/>
            <a:r>
              <a:rPr lang="en-US" altLang="en-US" dirty="0"/>
              <a:t>Experimental Design</a:t>
            </a:r>
          </a:p>
        </p:txBody>
      </p:sp>
      <p:sp>
        <p:nvSpPr>
          <p:cNvPr id="21507" name="Content Placeholder 2">
            <a:extLst>
              <a:ext uri="{FF2B5EF4-FFF2-40B4-BE49-F238E27FC236}">
                <a16:creationId xmlns:a16="http://schemas.microsoft.com/office/drawing/2014/main" xmlns="" id="{0A755C0B-2EAF-4850-8855-C86256CA34EF}"/>
              </a:ext>
            </a:extLst>
          </p:cNvPr>
          <p:cNvSpPr>
            <a:spLocks noGrp="1"/>
          </p:cNvSpPr>
          <p:nvPr>
            <p:ph idx="1"/>
          </p:nvPr>
        </p:nvSpPr>
        <p:spPr/>
        <p:txBody>
          <a:bodyPr/>
          <a:lstStyle/>
          <a:p>
            <a:r>
              <a:rPr lang="en-US" dirty="0"/>
              <a:t>Three key elements of a well-designed experiment are </a:t>
            </a:r>
            <a:r>
              <a:rPr lang="en-US" i="1" dirty="0"/>
              <a:t>control</a:t>
            </a:r>
            <a:r>
              <a:rPr lang="en-US" dirty="0"/>
              <a:t>, </a:t>
            </a:r>
            <a:r>
              <a:rPr lang="en-US" i="1" dirty="0"/>
              <a:t>randomization</a:t>
            </a:r>
            <a:r>
              <a:rPr lang="en-US" dirty="0"/>
              <a:t>, and </a:t>
            </a:r>
            <a:r>
              <a:rPr lang="en-US" i="1" dirty="0"/>
              <a:t>replication</a:t>
            </a:r>
            <a:r>
              <a:rPr lang="en-US" dirty="0"/>
              <a:t>.</a:t>
            </a:r>
          </a:p>
        </p:txBody>
      </p:sp>
    </p:spTree>
    <p:extLst>
      <p:ext uri="{BB962C8B-B14F-4D97-AF65-F5344CB8AC3E}">
        <p14:creationId xmlns:p14="http://schemas.microsoft.com/office/powerpoint/2010/main" val="122379199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xmlns="" id="{339DB5A7-8AC4-4839-914E-DF2ED3613909}"/>
              </a:ext>
            </a:extLst>
          </p:cNvPr>
          <p:cNvSpPr>
            <a:spLocks noGrp="1"/>
          </p:cNvSpPr>
          <p:nvPr>
            <p:ph type="title"/>
          </p:nvPr>
        </p:nvSpPr>
        <p:spPr/>
        <p:txBody>
          <a:bodyPr/>
          <a:lstStyle/>
          <a:p>
            <a:pPr eaLnBrk="1" hangingPunct="1"/>
            <a:r>
              <a:rPr lang="en-US" altLang="en-US" dirty="0"/>
              <a:t>Experimental Design</a:t>
            </a:r>
          </a:p>
        </p:txBody>
      </p:sp>
      <p:sp>
        <p:nvSpPr>
          <p:cNvPr id="45059" name="Content Placeholder 2">
            <a:extLst>
              <a:ext uri="{FF2B5EF4-FFF2-40B4-BE49-F238E27FC236}">
                <a16:creationId xmlns:a16="http://schemas.microsoft.com/office/drawing/2014/main" xmlns="" id="{FC79C5D8-3459-492D-BABB-65D645BD0E0B}"/>
              </a:ext>
            </a:extLst>
          </p:cNvPr>
          <p:cNvSpPr>
            <a:spLocks noGrp="1"/>
          </p:cNvSpPr>
          <p:nvPr>
            <p:ph idx="1"/>
          </p:nvPr>
        </p:nvSpPr>
        <p:spPr>
          <a:xfrm>
            <a:off x="322263" y="1600200"/>
            <a:ext cx="8686800" cy="4525963"/>
          </a:xfrm>
        </p:spPr>
        <p:txBody>
          <a:bodyPr/>
          <a:lstStyle/>
          <a:p>
            <a:pPr marL="0" indent="0" eaLnBrk="1" hangingPunct="1">
              <a:buNone/>
            </a:pPr>
            <a:r>
              <a:rPr lang="en-US" altLang="en-US" b="1" dirty="0">
                <a:solidFill>
                  <a:schemeClr val="accent2"/>
                </a:solidFill>
              </a:rPr>
              <a:t>Confounding variables</a:t>
            </a:r>
          </a:p>
          <a:p>
            <a:pPr eaLnBrk="1" hangingPunct="1"/>
            <a:r>
              <a:rPr lang="en-US" altLang="en-US" dirty="0"/>
              <a:t>Occurs when an experimenter cannot tell the difference between the effects of different factors on a variable.</a:t>
            </a:r>
          </a:p>
          <a:p>
            <a:pPr eaLnBrk="1" hangingPunct="1"/>
            <a:r>
              <a:rPr lang="en-US" altLang="en-US" dirty="0"/>
              <a:t>For instance, a coffee shop owner remodels her shop at the same time a nearby mall has its grand opening. If business at the coffee shop increases, it cannot be determined whether it is because of the remodeling or the new mall.</a:t>
            </a:r>
          </a:p>
        </p:txBody>
      </p:sp>
    </p:spTree>
    <p:extLst>
      <p:ext uri="{BB962C8B-B14F-4D97-AF65-F5344CB8AC3E}">
        <p14:creationId xmlns:p14="http://schemas.microsoft.com/office/powerpoint/2010/main" val="24280751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5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xmlns="" id="{E7475173-AFEB-413E-8478-E3F8920263B6}"/>
              </a:ext>
            </a:extLst>
          </p:cNvPr>
          <p:cNvSpPr>
            <a:spLocks noGrp="1"/>
          </p:cNvSpPr>
          <p:nvPr>
            <p:ph type="title"/>
          </p:nvPr>
        </p:nvSpPr>
        <p:spPr/>
        <p:txBody>
          <a:bodyPr/>
          <a:lstStyle/>
          <a:p>
            <a:pPr eaLnBrk="1" hangingPunct="1"/>
            <a:r>
              <a:rPr lang="en-US" altLang="en-US" dirty="0"/>
              <a:t>Experimental Design</a:t>
            </a:r>
          </a:p>
        </p:txBody>
      </p:sp>
      <p:sp>
        <p:nvSpPr>
          <p:cNvPr id="46083" name="Content Placeholder 2">
            <a:extLst>
              <a:ext uri="{FF2B5EF4-FFF2-40B4-BE49-F238E27FC236}">
                <a16:creationId xmlns:a16="http://schemas.microsoft.com/office/drawing/2014/main" xmlns="" id="{F42E9764-FA96-41FC-A694-AEC95A906B10}"/>
              </a:ext>
            </a:extLst>
          </p:cNvPr>
          <p:cNvSpPr>
            <a:spLocks noGrp="1"/>
          </p:cNvSpPr>
          <p:nvPr>
            <p:ph idx="1"/>
          </p:nvPr>
        </p:nvSpPr>
        <p:spPr/>
        <p:txBody>
          <a:bodyPr/>
          <a:lstStyle/>
          <a:p>
            <a:pPr marL="0" indent="0" eaLnBrk="1" hangingPunct="1">
              <a:buNone/>
            </a:pPr>
            <a:r>
              <a:rPr lang="en-US" altLang="en-US" b="1" dirty="0">
                <a:solidFill>
                  <a:schemeClr val="accent2"/>
                </a:solidFill>
              </a:rPr>
              <a:t>Confounding Variable (continued)</a:t>
            </a:r>
          </a:p>
          <a:p>
            <a:r>
              <a:rPr lang="en-US" dirty="0"/>
              <a:t>The </a:t>
            </a:r>
            <a:r>
              <a:rPr lang="en-US" b="1" dirty="0"/>
              <a:t>placebo effect </a:t>
            </a:r>
            <a:r>
              <a:rPr lang="en-US" dirty="0"/>
              <a:t>occurs when a subject reacts favorably to a placebo when in fact the subject has been given a fake treatment.</a:t>
            </a:r>
          </a:p>
          <a:p>
            <a:r>
              <a:rPr lang="en-US" dirty="0"/>
              <a:t>To help control or minimize the placebo effect, a technique called </a:t>
            </a:r>
            <a:r>
              <a:rPr lang="en-US" b="1" dirty="0"/>
              <a:t>blinding </a:t>
            </a:r>
            <a:r>
              <a:rPr lang="en-US" dirty="0"/>
              <a:t>can be used.</a:t>
            </a:r>
          </a:p>
        </p:txBody>
      </p:sp>
    </p:spTree>
    <p:extLst>
      <p:ext uri="{BB962C8B-B14F-4D97-AF65-F5344CB8AC3E}">
        <p14:creationId xmlns:p14="http://schemas.microsoft.com/office/powerpoint/2010/main" val="48104131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xmlns="" id="{E7475173-AFEB-413E-8478-E3F8920263B6}"/>
              </a:ext>
            </a:extLst>
          </p:cNvPr>
          <p:cNvSpPr>
            <a:spLocks noGrp="1"/>
          </p:cNvSpPr>
          <p:nvPr>
            <p:ph type="title"/>
          </p:nvPr>
        </p:nvSpPr>
        <p:spPr/>
        <p:txBody>
          <a:bodyPr/>
          <a:lstStyle/>
          <a:p>
            <a:pPr eaLnBrk="1" hangingPunct="1"/>
            <a:r>
              <a:rPr lang="en-US" altLang="en-US" dirty="0"/>
              <a:t>Experimental Design</a:t>
            </a:r>
          </a:p>
        </p:txBody>
      </p:sp>
      <p:sp>
        <p:nvSpPr>
          <p:cNvPr id="46083" name="Content Placeholder 2">
            <a:extLst>
              <a:ext uri="{FF2B5EF4-FFF2-40B4-BE49-F238E27FC236}">
                <a16:creationId xmlns:a16="http://schemas.microsoft.com/office/drawing/2014/main" xmlns="" id="{F42E9764-FA96-41FC-A694-AEC95A906B10}"/>
              </a:ext>
            </a:extLst>
          </p:cNvPr>
          <p:cNvSpPr>
            <a:spLocks noGrp="1"/>
          </p:cNvSpPr>
          <p:nvPr>
            <p:ph idx="1"/>
          </p:nvPr>
        </p:nvSpPr>
        <p:spPr/>
        <p:txBody>
          <a:bodyPr/>
          <a:lstStyle/>
          <a:p>
            <a:pPr marL="0" indent="0" eaLnBrk="1" hangingPunct="1">
              <a:buNone/>
            </a:pPr>
            <a:r>
              <a:rPr lang="en-US" altLang="en-US" b="1" dirty="0">
                <a:solidFill>
                  <a:schemeClr val="accent2"/>
                </a:solidFill>
              </a:rPr>
              <a:t>Blinding</a:t>
            </a:r>
          </a:p>
          <a:p>
            <a:r>
              <a:rPr lang="en-US" altLang="en-US" b="1" dirty="0"/>
              <a:t>Blinding</a:t>
            </a:r>
            <a:r>
              <a:rPr lang="en-US" altLang="en-US" dirty="0"/>
              <a:t> is a technique where the subject does not know whether he or she is receiving a treatment or a placebo.</a:t>
            </a:r>
          </a:p>
          <a:p>
            <a:pPr eaLnBrk="1" hangingPunct="1"/>
            <a:r>
              <a:rPr lang="en-US" altLang="en-US" b="1" dirty="0"/>
              <a:t>Double-blind </a:t>
            </a:r>
            <a:r>
              <a:rPr lang="en-US" altLang="en-US" dirty="0"/>
              <a:t>experiment neither the subject nor the experimenter knows if the subject is receiving a treatment or a placebo.</a:t>
            </a:r>
          </a:p>
        </p:txBody>
      </p:sp>
    </p:spTree>
    <p:extLst>
      <p:ext uri="{BB962C8B-B14F-4D97-AF65-F5344CB8AC3E}">
        <p14:creationId xmlns:p14="http://schemas.microsoft.com/office/powerpoint/2010/main" val="30438876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xmlns="" id="{40F3323F-ACA0-41F9-88A8-5FE1A0E54471}"/>
              </a:ext>
            </a:extLst>
          </p:cNvPr>
          <p:cNvSpPr>
            <a:spLocks noGrp="1"/>
          </p:cNvSpPr>
          <p:nvPr>
            <p:ph type="title"/>
          </p:nvPr>
        </p:nvSpPr>
        <p:spPr/>
        <p:txBody>
          <a:bodyPr/>
          <a:lstStyle/>
          <a:p>
            <a:pPr eaLnBrk="1" hangingPunct="1"/>
            <a:r>
              <a:rPr lang="en-US" altLang="en-US" dirty="0"/>
              <a:t>Experimental Design</a:t>
            </a:r>
          </a:p>
        </p:txBody>
      </p:sp>
      <p:sp>
        <p:nvSpPr>
          <p:cNvPr id="47107" name="Content Placeholder 2">
            <a:extLst>
              <a:ext uri="{FF2B5EF4-FFF2-40B4-BE49-F238E27FC236}">
                <a16:creationId xmlns:a16="http://schemas.microsoft.com/office/drawing/2014/main" xmlns="" id="{B6BF670C-290C-4F62-BFC1-AA93166B5517}"/>
              </a:ext>
            </a:extLst>
          </p:cNvPr>
          <p:cNvSpPr>
            <a:spLocks noGrp="1"/>
          </p:cNvSpPr>
          <p:nvPr>
            <p:ph idx="1"/>
          </p:nvPr>
        </p:nvSpPr>
        <p:spPr>
          <a:xfrm>
            <a:off x="457200" y="1417638"/>
            <a:ext cx="8229600" cy="4525963"/>
          </a:xfrm>
        </p:spPr>
        <p:txBody>
          <a:bodyPr/>
          <a:lstStyle/>
          <a:p>
            <a:pPr marL="0" indent="0" eaLnBrk="1" hangingPunct="1">
              <a:buNone/>
            </a:pPr>
            <a:r>
              <a:rPr lang="en-US" altLang="en-US" b="1" dirty="0">
                <a:solidFill>
                  <a:schemeClr val="accent2"/>
                </a:solidFill>
              </a:rPr>
              <a:t>Randomization </a:t>
            </a:r>
            <a:endParaRPr lang="en-US" altLang="en-US" dirty="0"/>
          </a:p>
          <a:p>
            <a:pPr eaLnBrk="1" hangingPunct="1"/>
            <a:r>
              <a:rPr lang="en-US" altLang="en-US" dirty="0"/>
              <a:t>A process of randomly assigning subjects to different treatment groups.</a:t>
            </a:r>
          </a:p>
          <a:p>
            <a:pPr marL="0" indent="0" eaLnBrk="1" hangingPunct="1">
              <a:buNone/>
            </a:pPr>
            <a:r>
              <a:rPr lang="en-US" altLang="en-US" b="1" dirty="0">
                <a:solidFill>
                  <a:schemeClr val="accent2"/>
                </a:solidFill>
              </a:rPr>
              <a:t>Completely randomized design</a:t>
            </a:r>
          </a:p>
          <a:p>
            <a:pPr eaLnBrk="1" hangingPunct="1"/>
            <a:r>
              <a:rPr lang="en-US" altLang="en-US" dirty="0"/>
              <a:t>Subjects are assigned to different treatment groups through random selection.</a:t>
            </a:r>
          </a:p>
          <a:p>
            <a:pPr marL="0" indent="0" eaLnBrk="1" hangingPunct="1">
              <a:buNone/>
            </a:pPr>
            <a:r>
              <a:rPr lang="en-US" altLang="en-US" b="1" dirty="0">
                <a:solidFill>
                  <a:schemeClr val="accent2"/>
                </a:solidFill>
              </a:rPr>
              <a:t>Randomized block design</a:t>
            </a:r>
          </a:p>
          <a:p>
            <a:pPr eaLnBrk="1" hangingPunct="1"/>
            <a:r>
              <a:rPr lang="en-US" altLang="en-US" dirty="0"/>
              <a:t>Divide subjects with similar characteristics into </a:t>
            </a:r>
            <a:r>
              <a:rPr lang="en-US" altLang="en-US" b="1" dirty="0"/>
              <a:t>blocks</a:t>
            </a:r>
            <a:r>
              <a:rPr lang="en-US" altLang="en-US" dirty="0"/>
              <a:t>, and then within each block, randomly assign subjects to treatment groups.</a:t>
            </a:r>
          </a:p>
        </p:txBody>
      </p:sp>
    </p:spTree>
    <p:extLst>
      <p:ext uri="{BB962C8B-B14F-4D97-AF65-F5344CB8AC3E}">
        <p14:creationId xmlns:p14="http://schemas.microsoft.com/office/powerpoint/2010/main" val="347148347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07">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107">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7107">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10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DB3A2C59-157A-44DF-A554-E4CF640553F4}"/>
              </a:ext>
            </a:extLst>
          </p:cNvPr>
          <p:cNvSpPr>
            <a:spLocks noGrp="1"/>
          </p:cNvSpPr>
          <p:nvPr>
            <p:ph type="title"/>
          </p:nvPr>
        </p:nvSpPr>
        <p:spPr/>
        <p:txBody>
          <a:bodyPr/>
          <a:lstStyle/>
          <a:p>
            <a:pPr eaLnBrk="1" hangingPunct="1"/>
            <a:r>
              <a:rPr lang="en-US" altLang="en-US"/>
              <a:t>Key Elements of Experimental Design: Randomization</a:t>
            </a:r>
          </a:p>
        </p:txBody>
      </p:sp>
      <p:sp>
        <p:nvSpPr>
          <p:cNvPr id="25603" name="Content Placeholder 2">
            <a:extLst>
              <a:ext uri="{FF2B5EF4-FFF2-40B4-BE49-F238E27FC236}">
                <a16:creationId xmlns:a16="http://schemas.microsoft.com/office/drawing/2014/main" xmlns="" id="{905F0B46-3C78-45AD-BFD7-ADD26BE62D7E}"/>
              </a:ext>
            </a:extLst>
          </p:cNvPr>
          <p:cNvSpPr>
            <a:spLocks noGrp="1"/>
          </p:cNvSpPr>
          <p:nvPr>
            <p:ph idx="1"/>
          </p:nvPr>
        </p:nvSpPr>
        <p:spPr/>
        <p:txBody>
          <a:bodyPr/>
          <a:lstStyle/>
          <a:p>
            <a:pPr eaLnBrk="1" hangingPunct="1">
              <a:buFont typeface="Arial" panose="020B0604020202020204" pitchFamily="34" charset="0"/>
              <a:buNone/>
            </a:pPr>
            <a:r>
              <a:rPr lang="en-US" altLang="en-US" b="1" dirty="0">
                <a:solidFill>
                  <a:schemeClr val="accent2"/>
                </a:solidFill>
              </a:rPr>
              <a:t>Randomized block design</a:t>
            </a:r>
          </a:p>
          <a:p>
            <a:pPr marL="0" indent="0" eaLnBrk="1" hangingPunct="1">
              <a:buNone/>
            </a:pPr>
            <a:r>
              <a:rPr lang="en-US" altLang="en-US" dirty="0"/>
              <a:t>An experimenter testing the effects of a new weight loss drink may first divide the subjects into age categories. Then within each age group, randomly assign subjects to either the treatment group or control group.</a:t>
            </a:r>
          </a:p>
        </p:txBody>
      </p:sp>
      <p:pic>
        <p:nvPicPr>
          <p:cNvPr id="3" name="Picture 2">
            <a:extLst>
              <a:ext uri="{FF2B5EF4-FFF2-40B4-BE49-F238E27FC236}">
                <a16:creationId xmlns:a16="http://schemas.microsoft.com/office/drawing/2014/main" xmlns="" id="{584E1E38-E3F7-4B73-82AD-4FE0183AAB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8812" y="3969799"/>
            <a:ext cx="2739273" cy="2245944"/>
          </a:xfrm>
          <a:prstGeom prst="rect">
            <a:avLst/>
          </a:prstGeom>
        </p:spPr>
      </p:pic>
    </p:spTree>
    <p:extLst>
      <p:ext uri="{BB962C8B-B14F-4D97-AF65-F5344CB8AC3E}">
        <p14:creationId xmlns:p14="http://schemas.microsoft.com/office/powerpoint/2010/main" val="234826672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xmlns="" id="{02F9464F-12C5-47EE-8A66-28A7491FBB38}"/>
              </a:ext>
            </a:extLst>
          </p:cNvPr>
          <p:cNvSpPr>
            <a:spLocks noGrp="1"/>
          </p:cNvSpPr>
          <p:nvPr>
            <p:ph type="title"/>
          </p:nvPr>
        </p:nvSpPr>
        <p:spPr/>
        <p:txBody>
          <a:bodyPr/>
          <a:lstStyle/>
          <a:p>
            <a:pPr eaLnBrk="1" hangingPunct="1"/>
            <a:r>
              <a:rPr lang="en-US" altLang="en-US"/>
              <a:t>Chapter Outline</a:t>
            </a:r>
          </a:p>
        </p:txBody>
      </p:sp>
      <p:sp>
        <p:nvSpPr>
          <p:cNvPr id="9219" name="Content Placeholder 4">
            <a:extLst>
              <a:ext uri="{FF2B5EF4-FFF2-40B4-BE49-F238E27FC236}">
                <a16:creationId xmlns:a16="http://schemas.microsoft.com/office/drawing/2014/main" xmlns="" id="{B44F479A-3A46-4883-8AE4-E31A0FFC2671}"/>
              </a:ext>
            </a:extLst>
          </p:cNvPr>
          <p:cNvSpPr>
            <a:spLocks noGrp="1"/>
          </p:cNvSpPr>
          <p:nvPr>
            <p:ph idx="1"/>
          </p:nvPr>
        </p:nvSpPr>
        <p:spPr/>
        <p:txBody>
          <a:bodyPr/>
          <a:lstStyle/>
          <a:p>
            <a:pPr eaLnBrk="1" hangingPunct="1"/>
            <a:r>
              <a:rPr lang="en-US" altLang="en-US" dirty="0"/>
              <a:t>1.1  An Overview of Statistics</a:t>
            </a:r>
          </a:p>
          <a:p>
            <a:pPr eaLnBrk="1" hangingPunct="1"/>
            <a:endParaRPr lang="en-US" altLang="en-US" dirty="0"/>
          </a:p>
          <a:p>
            <a:pPr eaLnBrk="1" hangingPunct="1"/>
            <a:r>
              <a:rPr lang="en-US" altLang="en-US" dirty="0"/>
              <a:t>1.2  Data Classification</a:t>
            </a:r>
          </a:p>
          <a:p>
            <a:pPr eaLnBrk="1" hangingPunct="1"/>
            <a:endParaRPr lang="en-US" altLang="en-US" dirty="0"/>
          </a:p>
          <a:p>
            <a:pPr eaLnBrk="1" hangingPunct="1"/>
            <a:r>
              <a:rPr lang="en-US" altLang="en-US" dirty="0"/>
              <a:t>1.3  Data Collection and Experimental Design</a:t>
            </a:r>
          </a:p>
        </p:txBody>
      </p:sp>
    </p:spTree>
    <p:extLst>
      <p:ext uri="{BB962C8B-B14F-4D97-AF65-F5344CB8AC3E}">
        <p14:creationId xmlns:p14="http://schemas.microsoft.com/office/powerpoint/2010/main" val="120496904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xmlns="" id="{494DA0AE-238E-456C-8187-A3A8467648E4}"/>
              </a:ext>
            </a:extLst>
          </p:cNvPr>
          <p:cNvSpPr>
            <a:spLocks noGrp="1"/>
          </p:cNvSpPr>
          <p:nvPr>
            <p:ph type="title"/>
          </p:nvPr>
        </p:nvSpPr>
        <p:spPr/>
        <p:txBody>
          <a:bodyPr/>
          <a:lstStyle/>
          <a:p>
            <a:pPr eaLnBrk="1" hangingPunct="1"/>
            <a:r>
              <a:rPr lang="en-US" altLang="en-US" dirty="0"/>
              <a:t>Experimental Design</a:t>
            </a:r>
          </a:p>
        </p:txBody>
      </p:sp>
      <p:sp>
        <p:nvSpPr>
          <p:cNvPr id="26627" name="Content Placeholder 2">
            <a:extLst>
              <a:ext uri="{FF2B5EF4-FFF2-40B4-BE49-F238E27FC236}">
                <a16:creationId xmlns:a16="http://schemas.microsoft.com/office/drawing/2014/main" xmlns="" id="{BFF7C249-3F8C-4391-91EC-003E5E3CEF8C}"/>
              </a:ext>
            </a:extLst>
          </p:cNvPr>
          <p:cNvSpPr>
            <a:spLocks noGrp="1"/>
          </p:cNvSpPr>
          <p:nvPr>
            <p:ph idx="1"/>
          </p:nvPr>
        </p:nvSpPr>
        <p:spPr/>
        <p:txBody>
          <a:bodyPr/>
          <a:lstStyle/>
          <a:p>
            <a:pPr marL="0" indent="0" eaLnBrk="1" hangingPunct="1">
              <a:buNone/>
              <a:defRPr/>
            </a:pPr>
            <a:r>
              <a:rPr lang="en-US" altLang="en-US" b="1" dirty="0">
                <a:solidFill>
                  <a:schemeClr val="accent2"/>
                </a:solidFill>
              </a:rPr>
              <a:t>Matched-Pairs Design</a:t>
            </a:r>
          </a:p>
          <a:p>
            <a:pPr eaLnBrk="1" hangingPunct="1">
              <a:defRPr/>
            </a:pPr>
            <a:r>
              <a:rPr lang="en-US" altLang="en-US" dirty="0"/>
              <a:t>Subjects are paired up according to a similarity. One subject in the pair is randomly selected to receive one treatment while the other subject receives a different treatment.</a:t>
            </a:r>
          </a:p>
          <a:p>
            <a:pPr marL="457200" lvl="1" indent="0" eaLnBrk="1" hangingPunct="1">
              <a:buFont typeface="Wingdings" panose="05000000000000000000" pitchFamily="2" charset="2"/>
              <a:buNone/>
              <a:defRPr/>
            </a:pPr>
            <a:endParaRPr lang="en-US" altLang="en-US" dirty="0"/>
          </a:p>
          <a:p>
            <a:pPr marL="457200" lvl="1" indent="0" eaLnBrk="1" hangingPunct="1">
              <a:buFont typeface="Wingdings" panose="05000000000000000000" pitchFamily="2" charset="2"/>
              <a:buNone/>
              <a:defRPr/>
            </a:pPr>
            <a:endParaRPr lang="en-US" altLang="en-US" dirty="0"/>
          </a:p>
        </p:txBody>
      </p:sp>
    </p:spTree>
    <p:extLst>
      <p:ext uri="{BB962C8B-B14F-4D97-AF65-F5344CB8AC3E}">
        <p14:creationId xmlns:p14="http://schemas.microsoft.com/office/powerpoint/2010/main" val="989583650"/>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xmlns="" id="{E558CED4-A1B0-4E64-B389-B9F7C31A967D}"/>
              </a:ext>
            </a:extLst>
          </p:cNvPr>
          <p:cNvSpPr>
            <a:spLocks noGrp="1"/>
          </p:cNvSpPr>
          <p:nvPr>
            <p:ph type="title"/>
          </p:nvPr>
        </p:nvSpPr>
        <p:spPr/>
        <p:txBody>
          <a:bodyPr/>
          <a:lstStyle/>
          <a:p>
            <a:pPr eaLnBrk="1" hangingPunct="1"/>
            <a:r>
              <a:rPr lang="en-US" altLang="en-US" dirty="0"/>
              <a:t>Experimental Design</a:t>
            </a:r>
          </a:p>
        </p:txBody>
      </p:sp>
      <p:sp>
        <p:nvSpPr>
          <p:cNvPr id="26627" name="Content Placeholder 2">
            <a:extLst>
              <a:ext uri="{FF2B5EF4-FFF2-40B4-BE49-F238E27FC236}">
                <a16:creationId xmlns:a16="http://schemas.microsoft.com/office/drawing/2014/main" xmlns="" id="{60598A29-8649-4E3C-8E25-119B4B3A16B7}"/>
              </a:ext>
            </a:extLst>
          </p:cNvPr>
          <p:cNvSpPr>
            <a:spLocks noGrp="1"/>
          </p:cNvSpPr>
          <p:nvPr>
            <p:ph idx="1"/>
          </p:nvPr>
        </p:nvSpPr>
        <p:spPr/>
        <p:txBody>
          <a:bodyPr/>
          <a:lstStyle/>
          <a:p>
            <a:pPr marL="0" indent="0" eaLnBrk="1" hangingPunct="1">
              <a:buNone/>
              <a:defRPr/>
            </a:pPr>
            <a:r>
              <a:rPr lang="en-US" altLang="en-US" b="1" dirty="0">
                <a:solidFill>
                  <a:schemeClr val="accent2"/>
                </a:solidFill>
              </a:rPr>
              <a:t>Sample Size</a:t>
            </a:r>
          </a:p>
          <a:p>
            <a:pPr eaLnBrk="1" hangingPunct="1">
              <a:defRPr/>
            </a:pPr>
            <a:r>
              <a:rPr lang="en-US" altLang="en-US" dirty="0"/>
              <a:t>The number of subjects in a study is very important to experimental design.</a:t>
            </a:r>
          </a:p>
          <a:p>
            <a:pPr marL="457200" lvl="1" indent="0" eaLnBrk="1" hangingPunct="1">
              <a:buFont typeface="Wingdings" panose="05000000000000000000" pitchFamily="2" charset="2"/>
              <a:buNone/>
              <a:defRPr/>
            </a:pPr>
            <a:endParaRPr lang="en-US" altLang="en-US" dirty="0"/>
          </a:p>
        </p:txBody>
      </p:sp>
    </p:spTree>
    <p:extLst>
      <p:ext uri="{BB962C8B-B14F-4D97-AF65-F5344CB8AC3E}">
        <p14:creationId xmlns:p14="http://schemas.microsoft.com/office/powerpoint/2010/main" val="267984581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xmlns="" id="{F465B83C-7FD6-436F-BD8D-EAF586C708E2}"/>
              </a:ext>
            </a:extLst>
          </p:cNvPr>
          <p:cNvSpPr>
            <a:spLocks noGrp="1"/>
          </p:cNvSpPr>
          <p:nvPr>
            <p:ph type="title"/>
          </p:nvPr>
        </p:nvSpPr>
        <p:spPr/>
        <p:txBody>
          <a:bodyPr/>
          <a:lstStyle/>
          <a:p>
            <a:pPr eaLnBrk="1" hangingPunct="1"/>
            <a:r>
              <a:rPr lang="en-US" altLang="en-US" dirty="0"/>
              <a:t>Experimental Design</a:t>
            </a:r>
          </a:p>
        </p:txBody>
      </p:sp>
      <p:sp>
        <p:nvSpPr>
          <p:cNvPr id="50179" name="Content Placeholder 2">
            <a:extLst>
              <a:ext uri="{FF2B5EF4-FFF2-40B4-BE49-F238E27FC236}">
                <a16:creationId xmlns:a16="http://schemas.microsoft.com/office/drawing/2014/main" xmlns="" id="{2B05BA84-B6C1-496A-8B2F-8C087F1824CC}"/>
              </a:ext>
            </a:extLst>
          </p:cNvPr>
          <p:cNvSpPr>
            <a:spLocks noGrp="1"/>
          </p:cNvSpPr>
          <p:nvPr>
            <p:ph idx="1"/>
          </p:nvPr>
        </p:nvSpPr>
        <p:spPr/>
        <p:txBody>
          <a:bodyPr/>
          <a:lstStyle/>
          <a:p>
            <a:pPr marL="0" indent="0" eaLnBrk="1" hangingPunct="1">
              <a:buNone/>
            </a:pPr>
            <a:r>
              <a:rPr lang="en-US" altLang="en-US" b="1" dirty="0">
                <a:solidFill>
                  <a:schemeClr val="accent2"/>
                </a:solidFill>
              </a:rPr>
              <a:t>Replication </a:t>
            </a:r>
            <a:endParaRPr lang="en-US" altLang="en-US" dirty="0"/>
          </a:p>
          <a:p>
            <a:pPr eaLnBrk="1" hangingPunct="1"/>
            <a:r>
              <a:rPr lang="en-US" altLang="en-US" dirty="0"/>
              <a:t>The repetition of an experiment using a large group of subjects.</a:t>
            </a:r>
          </a:p>
          <a:p>
            <a:pPr eaLnBrk="1" hangingPunct="1"/>
            <a:endParaRPr lang="en-US" altLang="en-US" dirty="0"/>
          </a:p>
          <a:p>
            <a:pPr eaLnBrk="1" hangingPunct="1"/>
            <a:r>
              <a:rPr lang="en-US" altLang="en-US" dirty="0"/>
              <a:t>For instance, to test a vaccine against a strain of influenza, 10,000 people are given the vaccine and another 10,000 people are given a placebo. Because of the sample size, the effectiveness of the vaccine would most likely be observed.</a:t>
            </a:r>
          </a:p>
        </p:txBody>
      </p:sp>
    </p:spTree>
    <p:extLst>
      <p:ext uri="{BB962C8B-B14F-4D97-AF65-F5344CB8AC3E}">
        <p14:creationId xmlns:p14="http://schemas.microsoft.com/office/powerpoint/2010/main" val="240120650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Lyn\Local Settings\Temporary Internet Files\Content.IE5\0X078R0N\MCj02909550000[1].wmf">
            <a:extLst>
              <a:ext uri="{FF2B5EF4-FFF2-40B4-BE49-F238E27FC236}">
                <a16:creationId xmlns:a16="http://schemas.microsoft.com/office/drawing/2014/main" xmlns="" id="{2A75138C-F151-4A1A-B7A9-53F365BBA24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083425" y="5133975"/>
            <a:ext cx="1606550"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xmlns="" id="{775B9F7B-2BE9-4EFC-8361-EE8C6A088C60}"/>
              </a:ext>
            </a:extLst>
          </p:cNvPr>
          <p:cNvSpPr>
            <a:spLocks noGrp="1"/>
          </p:cNvSpPr>
          <p:nvPr>
            <p:ph type="title"/>
          </p:nvPr>
        </p:nvSpPr>
        <p:spPr/>
        <p:txBody>
          <a:bodyPr/>
          <a:lstStyle/>
          <a:p>
            <a:pPr eaLnBrk="1" hangingPunct="1">
              <a:defRPr/>
            </a:pPr>
            <a:r>
              <a:rPr lang="en-US" dirty="0">
                <a:solidFill>
                  <a:schemeClr val="accent3"/>
                </a:solidFill>
              </a:rPr>
              <a:t>Example: Experimental Design</a:t>
            </a:r>
          </a:p>
        </p:txBody>
      </p:sp>
      <p:sp>
        <p:nvSpPr>
          <p:cNvPr id="29699" name="Content Placeholder 2">
            <a:extLst>
              <a:ext uri="{FF2B5EF4-FFF2-40B4-BE49-F238E27FC236}">
                <a16:creationId xmlns:a16="http://schemas.microsoft.com/office/drawing/2014/main" xmlns="" id="{088870A6-5475-4219-98B7-1476346D9EA7}"/>
              </a:ext>
            </a:extLst>
          </p:cNvPr>
          <p:cNvSpPr>
            <a:spLocks noGrp="1"/>
          </p:cNvSpPr>
          <p:nvPr>
            <p:ph idx="1"/>
          </p:nvPr>
        </p:nvSpPr>
        <p:spPr>
          <a:xfrm>
            <a:off x="457200" y="1384300"/>
            <a:ext cx="8229600" cy="4525963"/>
          </a:xfrm>
        </p:spPr>
        <p:txBody>
          <a:bodyPr/>
          <a:lstStyle/>
          <a:p>
            <a:pPr marL="0" indent="0" eaLnBrk="1" hangingPunct="1">
              <a:buFont typeface="Arial" panose="020B0604020202020204" pitchFamily="34" charset="0"/>
              <a:buNone/>
            </a:pPr>
            <a:r>
              <a:rPr lang="en-US" altLang="en-US" dirty="0"/>
              <a:t>A company wants to test the effectiveness of a new gum developed to help people quit smoking. Identify a potential problem with the given experimental design and suggest a way to improve it.</a:t>
            </a:r>
          </a:p>
          <a:p>
            <a:pPr marL="0" indent="0" eaLnBrk="1" hangingPunct="1">
              <a:buFont typeface="Arial" panose="020B0604020202020204" pitchFamily="34" charset="0"/>
              <a:buNone/>
            </a:pPr>
            <a:endParaRPr lang="en-US" altLang="en-US" dirty="0"/>
          </a:p>
          <a:p>
            <a:pPr marL="514350" indent="-514350">
              <a:buFont typeface="+mj-lt"/>
              <a:buAutoNum type="arabicPeriod"/>
            </a:pPr>
            <a:r>
              <a:rPr lang="en-US" dirty="0"/>
              <a:t>The company identifies ten adults who are heavy smokers. Five of the subjects are given the new gum and the other five subjects are given a placebo. After two months, the subjects are evaluated and it is found that the five subjects using the new gum have quit smoking.</a:t>
            </a:r>
            <a:endParaRPr lang="en-US" altLang="en-US" dirty="0"/>
          </a:p>
        </p:txBody>
      </p:sp>
    </p:spTree>
    <p:extLst>
      <p:ext uri="{BB962C8B-B14F-4D97-AF65-F5344CB8AC3E}">
        <p14:creationId xmlns:p14="http://schemas.microsoft.com/office/powerpoint/2010/main" val="359908832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766C3B-B7FA-4FDD-89FD-FA10BF77F691}"/>
              </a:ext>
            </a:extLst>
          </p:cNvPr>
          <p:cNvSpPr>
            <a:spLocks noGrp="1"/>
          </p:cNvSpPr>
          <p:nvPr>
            <p:ph type="title"/>
          </p:nvPr>
        </p:nvSpPr>
        <p:spPr/>
        <p:txBody>
          <a:bodyPr/>
          <a:lstStyle/>
          <a:p>
            <a:pPr eaLnBrk="1" hangingPunct="1">
              <a:defRPr/>
            </a:pPr>
            <a:r>
              <a:rPr lang="en-US" dirty="0">
                <a:solidFill>
                  <a:schemeClr val="accent3"/>
                </a:solidFill>
              </a:rPr>
              <a:t>Solution: Experimental Design</a:t>
            </a:r>
          </a:p>
        </p:txBody>
      </p:sp>
      <p:sp>
        <p:nvSpPr>
          <p:cNvPr id="52227" name="Content Placeholder 2">
            <a:extLst>
              <a:ext uri="{FF2B5EF4-FFF2-40B4-BE49-F238E27FC236}">
                <a16:creationId xmlns:a16="http://schemas.microsoft.com/office/drawing/2014/main" xmlns="" id="{2F81597E-F81D-4324-81BC-0283DECB2EA1}"/>
              </a:ext>
            </a:extLst>
          </p:cNvPr>
          <p:cNvSpPr>
            <a:spLocks noGrp="1"/>
          </p:cNvSpPr>
          <p:nvPr>
            <p:ph idx="1"/>
          </p:nvPr>
        </p:nvSpPr>
        <p:spPr>
          <a:xfrm>
            <a:off x="457200" y="1384300"/>
            <a:ext cx="8229600" cy="4525963"/>
          </a:xfrm>
        </p:spPr>
        <p:txBody>
          <a:bodyPr/>
          <a:lstStyle/>
          <a:p>
            <a:pPr marL="0" indent="0" eaLnBrk="1" hangingPunct="1">
              <a:buFont typeface="Arial" panose="020B0604020202020204" pitchFamily="34" charset="0"/>
              <a:buNone/>
            </a:pPr>
            <a:r>
              <a:rPr lang="en-US" altLang="en-US" b="1" dirty="0"/>
              <a:t>Problem:</a:t>
            </a:r>
          </a:p>
          <a:p>
            <a:r>
              <a:rPr lang="en-US" dirty="0"/>
              <a:t>The sample size being used is not large enough to validate the results of the experiment.</a:t>
            </a:r>
            <a:endParaRPr lang="en-US" altLang="en-US" dirty="0"/>
          </a:p>
          <a:p>
            <a:pPr marL="0" indent="0" eaLnBrk="1" hangingPunct="1">
              <a:buFont typeface="Arial" panose="020B0604020202020204" pitchFamily="34" charset="0"/>
              <a:buNone/>
            </a:pPr>
            <a:r>
              <a:rPr lang="en-US" altLang="en-US" b="1" dirty="0"/>
              <a:t>Correction:</a:t>
            </a:r>
          </a:p>
          <a:p>
            <a:pPr eaLnBrk="1" hangingPunct="1"/>
            <a:r>
              <a:rPr lang="en-US" dirty="0"/>
              <a:t>The experiment must be replicated to improve the validity.</a:t>
            </a:r>
            <a:endParaRPr lang="en-US" altLang="en-US" dirty="0"/>
          </a:p>
        </p:txBody>
      </p:sp>
      <p:pic>
        <p:nvPicPr>
          <p:cNvPr id="30724" name="Picture 2" descr="C:\Documents and Settings\Lyn\Local Settings\Temporary Internet Files\Content.IE5\0X078R0N\MCj02909550000[1].wmf">
            <a:extLst>
              <a:ext uri="{FF2B5EF4-FFF2-40B4-BE49-F238E27FC236}">
                <a16:creationId xmlns:a16="http://schemas.microsoft.com/office/drawing/2014/main" xmlns="" id="{0D01B422-1485-487D-9186-35A4574E4A6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083425" y="5133975"/>
            <a:ext cx="1606550"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650485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22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22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Lyn\Local Settings\Temporary Internet Files\Content.IE5\0X078R0N\MCj02909550000[1].wmf">
            <a:extLst>
              <a:ext uri="{FF2B5EF4-FFF2-40B4-BE49-F238E27FC236}">
                <a16:creationId xmlns:a16="http://schemas.microsoft.com/office/drawing/2014/main" xmlns="" id="{2A75138C-F151-4A1A-B7A9-53F365BBA24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083425" y="5133975"/>
            <a:ext cx="1606550"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xmlns="" id="{775B9F7B-2BE9-4EFC-8361-EE8C6A088C60}"/>
              </a:ext>
            </a:extLst>
          </p:cNvPr>
          <p:cNvSpPr>
            <a:spLocks noGrp="1"/>
          </p:cNvSpPr>
          <p:nvPr>
            <p:ph type="title"/>
          </p:nvPr>
        </p:nvSpPr>
        <p:spPr/>
        <p:txBody>
          <a:bodyPr/>
          <a:lstStyle/>
          <a:p>
            <a:pPr eaLnBrk="1" hangingPunct="1">
              <a:defRPr/>
            </a:pPr>
            <a:r>
              <a:rPr lang="en-US" dirty="0">
                <a:solidFill>
                  <a:schemeClr val="accent3"/>
                </a:solidFill>
              </a:rPr>
              <a:t>Example: Experimental Design</a:t>
            </a:r>
          </a:p>
        </p:txBody>
      </p:sp>
      <p:sp>
        <p:nvSpPr>
          <p:cNvPr id="29699" name="Content Placeholder 2">
            <a:extLst>
              <a:ext uri="{FF2B5EF4-FFF2-40B4-BE49-F238E27FC236}">
                <a16:creationId xmlns:a16="http://schemas.microsoft.com/office/drawing/2014/main" xmlns="" id="{088870A6-5475-4219-98B7-1476346D9EA7}"/>
              </a:ext>
            </a:extLst>
          </p:cNvPr>
          <p:cNvSpPr>
            <a:spLocks noGrp="1"/>
          </p:cNvSpPr>
          <p:nvPr>
            <p:ph idx="1"/>
          </p:nvPr>
        </p:nvSpPr>
        <p:spPr>
          <a:xfrm>
            <a:off x="457200" y="1384300"/>
            <a:ext cx="8229600" cy="4525963"/>
          </a:xfrm>
        </p:spPr>
        <p:txBody>
          <a:bodyPr/>
          <a:lstStyle/>
          <a:p>
            <a:pPr marL="0" indent="0" eaLnBrk="1" hangingPunct="1">
              <a:buFont typeface="Arial" panose="020B0604020202020204" pitchFamily="34" charset="0"/>
              <a:buNone/>
            </a:pPr>
            <a:r>
              <a:rPr lang="en-US" altLang="en-US" dirty="0"/>
              <a:t>A company wants to test the effectiveness of a new gum developed to help people quit smoking. Identify a potential problem with the given experimental design and suggest a way to improve it.</a:t>
            </a:r>
          </a:p>
          <a:p>
            <a:pPr marL="0" indent="0" eaLnBrk="1" hangingPunct="1">
              <a:buFont typeface="Arial" panose="020B0604020202020204" pitchFamily="34" charset="0"/>
              <a:buNone/>
            </a:pPr>
            <a:endParaRPr lang="en-US" altLang="en-US" dirty="0"/>
          </a:p>
          <a:p>
            <a:pPr marL="514350" indent="-514350" eaLnBrk="1" hangingPunct="1">
              <a:buFont typeface="+mj-lt"/>
              <a:buAutoNum type="arabicPeriod" startAt="2"/>
            </a:pPr>
            <a:r>
              <a:rPr lang="en-US" altLang="en-US" dirty="0"/>
              <a:t>The company identifies one thousand adults who are heavy smokers. The subjects are divided into blocks according to gender. After two months, the female group has a significant number of subjects who have quit smoking.</a:t>
            </a:r>
          </a:p>
        </p:txBody>
      </p:sp>
    </p:spTree>
    <p:extLst>
      <p:ext uri="{BB962C8B-B14F-4D97-AF65-F5344CB8AC3E}">
        <p14:creationId xmlns:p14="http://schemas.microsoft.com/office/powerpoint/2010/main" val="148365622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766C3B-B7FA-4FDD-89FD-FA10BF77F691}"/>
              </a:ext>
            </a:extLst>
          </p:cNvPr>
          <p:cNvSpPr>
            <a:spLocks noGrp="1"/>
          </p:cNvSpPr>
          <p:nvPr>
            <p:ph type="title"/>
          </p:nvPr>
        </p:nvSpPr>
        <p:spPr/>
        <p:txBody>
          <a:bodyPr/>
          <a:lstStyle/>
          <a:p>
            <a:pPr eaLnBrk="1" hangingPunct="1">
              <a:defRPr/>
            </a:pPr>
            <a:r>
              <a:rPr lang="en-US" dirty="0">
                <a:solidFill>
                  <a:schemeClr val="accent3"/>
                </a:solidFill>
              </a:rPr>
              <a:t>Solution: Experimental Design</a:t>
            </a:r>
          </a:p>
        </p:txBody>
      </p:sp>
      <p:sp>
        <p:nvSpPr>
          <p:cNvPr id="52227" name="Content Placeholder 2">
            <a:extLst>
              <a:ext uri="{FF2B5EF4-FFF2-40B4-BE49-F238E27FC236}">
                <a16:creationId xmlns:a16="http://schemas.microsoft.com/office/drawing/2014/main" xmlns="" id="{2F81597E-F81D-4324-81BC-0283DECB2EA1}"/>
              </a:ext>
            </a:extLst>
          </p:cNvPr>
          <p:cNvSpPr>
            <a:spLocks noGrp="1"/>
          </p:cNvSpPr>
          <p:nvPr>
            <p:ph idx="1"/>
          </p:nvPr>
        </p:nvSpPr>
        <p:spPr>
          <a:xfrm>
            <a:off x="457200" y="1384300"/>
            <a:ext cx="8229600" cy="4525963"/>
          </a:xfrm>
        </p:spPr>
        <p:txBody>
          <a:bodyPr/>
          <a:lstStyle/>
          <a:p>
            <a:pPr marL="0" indent="0" eaLnBrk="1" hangingPunct="1">
              <a:buFont typeface="Arial" panose="020B0604020202020204" pitchFamily="34" charset="0"/>
              <a:buNone/>
            </a:pPr>
            <a:r>
              <a:rPr lang="en-US" altLang="en-US" b="1" dirty="0"/>
              <a:t>Problem:</a:t>
            </a:r>
          </a:p>
          <a:p>
            <a:pPr eaLnBrk="1" hangingPunct="1"/>
            <a:r>
              <a:rPr lang="en-US" altLang="en-US" dirty="0"/>
              <a:t>The groups are not similar. The new gum may have a greater effect on women than men, or vice versa. </a:t>
            </a:r>
          </a:p>
          <a:p>
            <a:pPr marL="0" indent="0" eaLnBrk="1" hangingPunct="1">
              <a:buFont typeface="Arial" panose="020B0604020202020204" pitchFamily="34" charset="0"/>
              <a:buNone/>
            </a:pPr>
            <a:endParaRPr lang="en-US" altLang="en-US" dirty="0"/>
          </a:p>
          <a:p>
            <a:pPr marL="0" indent="0" eaLnBrk="1" hangingPunct="1">
              <a:buFont typeface="Arial" panose="020B0604020202020204" pitchFamily="34" charset="0"/>
              <a:buNone/>
            </a:pPr>
            <a:r>
              <a:rPr lang="en-US" altLang="en-US" b="1" dirty="0"/>
              <a:t>Correction:</a:t>
            </a:r>
          </a:p>
          <a:p>
            <a:pPr eaLnBrk="1" hangingPunct="1"/>
            <a:r>
              <a:rPr lang="en-US" altLang="en-US" dirty="0"/>
              <a:t>The subjects can be divided into blocks according to gender, but then within each block, they must be randomly assigned to be in the treatment group or the control group.</a:t>
            </a:r>
          </a:p>
        </p:txBody>
      </p:sp>
      <p:pic>
        <p:nvPicPr>
          <p:cNvPr id="30724" name="Picture 2" descr="C:\Documents and Settings\Lyn\Local Settings\Temporary Internet Files\Content.IE5\0X078R0N\MCj02909550000[1].wmf">
            <a:extLst>
              <a:ext uri="{FF2B5EF4-FFF2-40B4-BE49-F238E27FC236}">
                <a16:creationId xmlns:a16="http://schemas.microsoft.com/office/drawing/2014/main" xmlns="" id="{0D01B422-1485-487D-9186-35A4574E4A6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083425" y="5133975"/>
            <a:ext cx="1606550"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236168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xmlns="" id="{145115EE-F76C-4F37-B827-82D91ECD0514}"/>
              </a:ext>
            </a:extLst>
          </p:cNvPr>
          <p:cNvSpPr>
            <a:spLocks noGrp="1"/>
          </p:cNvSpPr>
          <p:nvPr>
            <p:ph type="title"/>
          </p:nvPr>
        </p:nvSpPr>
        <p:spPr/>
        <p:txBody>
          <a:bodyPr/>
          <a:lstStyle/>
          <a:p>
            <a:pPr eaLnBrk="1" hangingPunct="1"/>
            <a:r>
              <a:rPr lang="en-US" altLang="en-US"/>
              <a:t>Sampling Techniques</a:t>
            </a:r>
          </a:p>
        </p:txBody>
      </p:sp>
      <p:sp>
        <p:nvSpPr>
          <p:cNvPr id="4" name="Content Placeholder 3">
            <a:extLst>
              <a:ext uri="{FF2B5EF4-FFF2-40B4-BE49-F238E27FC236}">
                <a16:creationId xmlns:a16="http://schemas.microsoft.com/office/drawing/2014/main" xmlns="" id="{2CECBEBB-63DC-46BE-92A6-C86879CFEF34}"/>
              </a:ext>
            </a:extLst>
          </p:cNvPr>
          <p:cNvSpPr>
            <a:spLocks noGrp="1"/>
          </p:cNvSpPr>
          <p:nvPr>
            <p:ph idx="1"/>
          </p:nvPr>
        </p:nvSpPr>
        <p:spPr>
          <a:xfrm>
            <a:off x="457200" y="1417638"/>
            <a:ext cx="8229600" cy="4525963"/>
          </a:xfrm>
        </p:spPr>
        <p:txBody>
          <a:bodyPr/>
          <a:lstStyle/>
          <a:p>
            <a:r>
              <a:rPr lang="en-US" dirty="0"/>
              <a:t>A </a:t>
            </a:r>
            <a:r>
              <a:rPr lang="en-US" b="1" dirty="0">
                <a:solidFill>
                  <a:srgbClr val="C00000"/>
                </a:solidFill>
              </a:rPr>
              <a:t>census</a:t>
            </a:r>
            <a:r>
              <a:rPr lang="en-US" b="1" dirty="0"/>
              <a:t> </a:t>
            </a:r>
            <a:r>
              <a:rPr lang="en-US" dirty="0"/>
              <a:t>is a count or measure of an </a:t>
            </a:r>
            <a:r>
              <a:rPr lang="en-US" i="1" dirty="0"/>
              <a:t>entire </a:t>
            </a:r>
            <a:r>
              <a:rPr lang="en-US" dirty="0"/>
              <a:t>population.</a:t>
            </a:r>
          </a:p>
          <a:p>
            <a:r>
              <a:rPr lang="en-US" dirty="0"/>
              <a:t>A </a:t>
            </a:r>
            <a:r>
              <a:rPr lang="en-US" b="1" dirty="0">
                <a:solidFill>
                  <a:srgbClr val="C00000"/>
                </a:solidFill>
              </a:rPr>
              <a:t>sampling</a:t>
            </a:r>
            <a:r>
              <a:rPr lang="en-US" b="1" dirty="0"/>
              <a:t> </a:t>
            </a:r>
            <a:r>
              <a:rPr lang="en-US" dirty="0"/>
              <a:t>is a count or measure of </a:t>
            </a:r>
            <a:r>
              <a:rPr lang="en-US" i="1" dirty="0"/>
              <a:t>part </a:t>
            </a:r>
            <a:r>
              <a:rPr lang="en-US" dirty="0"/>
              <a:t>of a population and is more commonly used in statistical studies.</a:t>
            </a:r>
          </a:p>
          <a:p>
            <a:r>
              <a:rPr lang="en-US" dirty="0"/>
              <a:t>Even with the best methods of sampling, a </a:t>
            </a:r>
            <a:r>
              <a:rPr lang="en-US" b="1" dirty="0">
                <a:solidFill>
                  <a:srgbClr val="C00000"/>
                </a:solidFill>
              </a:rPr>
              <a:t>sampling error </a:t>
            </a:r>
            <a:r>
              <a:rPr lang="en-US" dirty="0"/>
              <a:t>may occur. A sampling error is the difference between the results of a sample and those of the population.</a:t>
            </a:r>
          </a:p>
        </p:txBody>
      </p:sp>
    </p:spTree>
    <p:extLst>
      <p:ext uri="{BB962C8B-B14F-4D97-AF65-F5344CB8AC3E}">
        <p14:creationId xmlns:p14="http://schemas.microsoft.com/office/powerpoint/2010/main" val="2286939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xmlns="" id="{145115EE-F76C-4F37-B827-82D91ECD0514}"/>
              </a:ext>
            </a:extLst>
          </p:cNvPr>
          <p:cNvSpPr>
            <a:spLocks noGrp="1"/>
          </p:cNvSpPr>
          <p:nvPr>
            <p:ph type="title"/>
          </p:nvPr>
        </p:nvSpPr>
        <p:spPr/>
        <p:txBody>
          <a:bodyPr/>
          <a:lstStyle/>
          <a:p>
            <a:pPr eaLnBrk="1" hangingPunct="1"/>
            <a:r>
              <a:rPr lang="en-US" altLang="en-US"/>
              <a:t>Sampling Techniques</a:t>
            </a:r>
          </a:p>
        </p:txBody>
      </p:sp>
      <p:sp>
        <p:nvSpPr>
          <p:cNvPr id="3" name="Content Placeholder 2">
            <a:extLst>
              <a:ext uri="{FF2B5EF4-FFF2-40B4-BE49-F238E27FC236}">
                <a16:creationId xmlns:a16="http://schemas.microsoft.com/office/drawing/2014/main" xmlns="" id="{7D7D5BBF-D104-4F9C-B9B3-5B21400DBAB4}"/>
              </a:ext>
            </a:extLst>
          </p:cNvPr>
          <p:cNvSpPr>
            <a:spLocks noGrp="1"/>
          </p:cNvSpPr>
          <p:nvPr>
            <p:ph idx="1"/>
          </p:nvPr>
        </p:nvSpPr>
        <p:spPr>
          <a:xfrm>
            <a:off x="481013" y="2924175"/>
            <a:ext cx="8229600" cy="1196975"/>
          </a:xfrm>
        </p:spPr>
        <p:txBody>
          <a:bodyPr/>
          <a:lstStyle/>
          <a:p>
            <a:pPr eaLnBrk="1" hangingPunct="1">
              <a:buFont typeface="Arial" charset="0"/>
              <a:buNone/>
              <a:defRPr/>
            </a:pPr>
            <a:r>
              <a:rPr lang="en-US" b="1" dirty="0">
                <a:solidFill>
                  <a:schemeClr val="accent2"/>
                </a:solidFill>
              </a:rPr>
              <a:t>Simple Random Sample</a:t>
            </a:r>
            <a:endParaRPr lang="en-US" b="1" dirty="0">
              <a:solidFill>
                <a:schemeClr val="accent2"/>
              </a:solidFill>
              <a:latin typeface="Arrus BT" pitchFamily="18" charset="0"/>
            </a:endParaRPr>
          </a:p>
          <a:p>
            <a:pPr marL="0" indent="0" eaLnBrk="1" hangingPunct="1">
              <a:buFont typeface="Arial" charset="0"/>
              <a:buNone/>
              <a:defRPr/>
            </a:pPr>
            <a:r>
              <a:rPr lang="en-US" dirty="0"/>
              <a:t>Every possible sample of the same size has the same chance of being selected.</a:t>
            </a:r>
          </a:p>
          <a:p>
            <a:pPr eaLnBrk="1" hangingPunct="1">
              <a:buFont typeface="Arial" charset="0"/>
              <a:buChar char="•"/>
              <a:defRPr/>
            </a:pPr>
            <a:endParaRPr lang="en-US" dirty="0"/>
          </a:p>
        </p:txBody>
      </p:sp>
      <p:grpSp>
        <p:nvGrpSpPr>
          <p:cNvPr id="31748" name="Group 140">
            <a:extLst>
              <a:ext uri="{FF2B5EF4-FFF2-40B4-BE49-F238E27FC236}">
                <a16:creationId xmlns:a16="http://schemas.microsoft.com/office/drawing/2014/main" xmlns="" id="{CE57DF25-252D-4188-8C1B-0FE7514FD3B6}"/>
              </a:ext>
            </a:extLst>
          </p:cNvPr>
          <p:cNvGrpSpPr>
            <a:grpSpLocks/>
          </p:cNvGrpSpPr>
          <p:nvPr/>
        </p:nvGrpSpPr>
        <p:grpSpPr bwMode="auto">
          <a:xfrm>
            <a:off x="1441450" y="4484688"/>
            <a:ext cx="5956300" cy="1471612"/>
            <a:chOff x="624" y="1044"/>
            <a:chExt cx="4111" cy="1194"/>
          </a:xfrm>
        </p:grpSpPr>
        <p:grpSp>
          <p:nvGrpSpPr>
            <p:cNvPr id="31750" name="Group 11">
              <a:extLst>
                <a:ext uri="{FF2B5EF4-FFF2-40B4-BE49-F238E27FC236}">
                  <a16:creationId xmlns:a16="http://schemas.microsoft.com/office/drawing/2014/main" xmlns="" id="{4F619E99-07DC-43B3-8A92-6ADCBBD16D49}"/>
                </a:ext>
              </a:extLst>
            </p:cNvPr>
            <p:cNvGrpSpPr>
              <a:grpSpLocks/>
            </p:cNvGrpSpPr>
            <p:nvPr/>
          </p:nvGrpSpPr>
          <p:grpSpPr bwMode="auto">
            <a:xfrm>
              <a:off x="1885" y="1134"/>
              <a:ext cx="2850" cy="1104"/>
              <a:chOff x="1489" y="1681"/>
              <a:chExt cx="2638" cy="1870"/>
            </a:xfrm>
          </p:grpSpPr>
          <p:sp>
            <p:nvSpPr>
              <p:cNvPr id="31866" name="Oval 2">
                <a:extLst>
                  <a:ext uri="{FF2B5EF4-FFF2-40B4-BE49-F238E27FC236}">
                    <a16:creationId xmlns:a16="http://schemas.microsoft.com/office/drawing/2014/main" xmlns="" id="{EBF4C330-43AC-461A-9433-A5A9AB78F7A5}"/>
                  </a:ext>
                </a:extLst>
              </p:cNvPr>
              <p:cNvSpPr>
                <a:spLocks noChangeArrowheads="1"/>
              </p:cNvSpPr>
              <p:nvPr/>
            </p:nvSpPr>
            <p:spPr bwMode="auto">
              <a:xfrm>
                <a:off x="1489" y="1681"/>
                <a:ext cx="2638" cy="1870"/>
              </a:xfrm>
              <a:prstGeom prst="ellipse">
                <a:avLst/>
              </a:prstGeom>
              <a:solidFill>
                <a:srgbClr val="FFFFD1"/>
              </a:solidFill>
              <a:ln w="12700">
                <a:solidFill>
                  <a:schemeClr val="tx2"/>
                </a:solidFill>
                <a:round/>
                <a:headEnd/>
                <a:tailEnd/>
              </a:ln>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31867" name="Rectangle 3">
                <a:extLst>
                  <a:ext uri="{FF2B5EF4-FFF2-40B4-BE49-F238E27FC236}">
                    <a16:creationId xmlns:a16="http://schemas.microsoft.com/office/drawing/2014/main" xmlns="" id="{BF750AD1-F3BE-451F-A495-E98F953F14C6}"/>
                  </a:ext>
                </a:extLst>
              </p:cNvPr>
              <p:cNvSpPr>
                <a:spLocks noChangeArrowheads="1"/>
              </p:cNvSpPr>
              <p:nvPr/>
            </p:nvSpPr>
            <p:spPr bwMode="auto">
              <a:xfrm>
                <a:off x="1918" y="1977"/>
                <a:ext cx="1780" cy="1278"/>
              </a:xfrm>
              <a:prstGeom prst="rect">
                <a:avLst/>
              </a:prstGeom>
              <a:solidFill>
                <a:srgbClr val="FFFFD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ClrTx/>
                  <a:buFontTx/>
                  <a:buNone/>
                </a:pPr>
                <a:endParaRPr lang="en-US" altLang="en-US" sz="1800">
                  <a:cs typeface="Arial" panose="020B0604020202020204" pitchFamily="34" charset="0"/>
                </a:endParaRPr>
              </a:p>
            </p:txBody>
          </p:sp>
          <p:grpSp>
            <p:nvGrpSpPr>
              <p:cNvPr id="31868" name="Group 10">
                <a:extLst>
                  <a:ext uri="{FF2B5EF4-FFF2-40B4-BE49-F238E27FC236}">
                    <a16:creationId xmlns:a16="http://schemas.microsoft.com/office/drawing/2014/main" xmlns="" id="{788012E0-E66C-44FB-95E3-33B28829DCBA}"/>
                  </a:ext>
                </a:extLst>
              </p:cNvPr>
              <p:cNvGrpSpPr>
                <a:grpSpLocks/>
              </p:cNvGrpSpPr>
              <p:nvPr/>
            </p:nvGrpSpPr>
            <p:grpSpPr bwMode="auto">
              <a:xfrm>
                <a:off x="2160" y="2400"/>
                <a:ext cx="672" cy="677"/>
                <a:chOff x="2160" y="2400"/>
                <a:chExt cx="672" cy="677"/>
              </a:xfrm>
            </p:grpSpPr>
            <p:sp>
              <p:nvSpPr>
                <p:cNvPr id="31869" name="Oval 4">
                  <a:extLst>
                    <a:ext uri="{FF2B5EF4-FFF2-40B4-BE49-F238E27FC236}">
                      <a16:creationId xmlns:a16="http://schemas.microsoft.com/office/drawing/2014/main" xmlns="" id="{F6EF9149-96A7-4C7A-BE2B-43E538E794EC}"/>
                    </a:ext>
                  </a:extLst>
                </p:cNvPr>
                <p:cNvSpPr>
                  <a:spLocks noChangeArrowheads="1"/>
                </p:cNvSpPr>
                <p:nvPr/>
              </p:nvSpPr>
              <p:spPr bwMode="auto">
                <a:xfrm>
                  <a:off x="2160" y="2400"/>
                  <a:ext cx="672" cy="624"/>
                </a:xfrm>
                <a:prstGeom prst="ellipse">
                  <a:avLst/>
                </a:prstGeom>
                <a:solidFill>
                  <a:srgbClr val="FFFFD1"/>
                </a:solidFill>
                <a:ln>
                  <a:noFill/>
                </a:ln>
                <a:extLst>
                  <a:ext uri="{91240B29-F687-4F45-9708-019B960494DF}">
                    <a14:hiddenLine xmlns:a14="http://schemas.microsoft.com/office/drawing/2010/main" w="9525">
                      <a:solidFill>
                        <a:srgbClr val="000000"/>
                      </a:solidFill>
                      <a:round/>
                      <a:headEnd/>
                      <a:tailEnd/>
                    </a14:hiddenLine>
                  </a:ext>
                </a:extLst>
              </p:spPr>
              <p:txBody>
                <a:bodyPr wrap="none" lIns="92075" tIns="46038" rIns="92075" bIns="46038"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ClrTx/>
                    <a:buFontTx/>
                    <a:buNone/>
                  </a:pPr>
                  <a:endParaRPr lang="en-US" altLang="en-US" sz="1800">
                    <a:cs typeface="Arial" panose="020B0604020202020204" pitchFamily="34" charset="0"/>
                  </a:endParaRPr>
                </a:p>
              </p:txBody>
            </p:sp>
            <p:sp>
              <p:nvSpPr>
                <p:cNvPr id="31870" name="Rectangle 5">
                  <a:extLst>
                    <a:ext uri="{FF2B5EF4-FFF2-40B4-BE49-F238E27FC236}">
                      <a16:creationId xmlns:a16="http://schemas.microsoft.com/office/drawing/2014/main" xmlns="" id="{B6BB76FB-706F-4CD4-83BC-DEFE0278052B}"/>
                    </a:ext>
                  </a:extLst>
                </p:cNvPr>
                <p:cNvSpPr>
                  <a:spLocks noChangeArrowheads="1"/>
                </p:cNvSpPr>
                <p:nvPr/>
              </p:nvSpPr>
              <p:spPr bwMode="auto">
                <a:xfrm>
                  <a:off x="2351" y="2542"/>
                  <a:ext cx="174" cy="391"/>
                </a:xfrm>
                <a:prstGeom prst="rect">
                  <a:avLst/>
                </a:prstGeom>
                <a:solidFill>
                  <a:srgbClr val="FFFFD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71" name="Rectangle 6">
                  <a:extLst>
                    <a:ext uri="{FF2B5EF4-FFF2-40B4-BE49-F238E27FC236}">
                      <a16:creationId xmlns:a16="http://schemas.microsoft.com/office/drawing/2014/main" xmlns="" id="{EEDB2C83-3F1A-4506-A036-948D17078BC2}"/>
                    </a:ext>
                  </a:extLst>
                </p:cNvPr>
                <p:cNvSpPr>
                  <a:spLocks noChangeArrowheads="1"/>
                </p:cNvSpPr>
                <p:nvPr/>
              </p:nvSpPr>
              <p:spPr bwMode="auto">
                <a:xfrm>
                  <a:off x="2544" y="2542"/>
                  <a:ext cx="174" cy="391"/>
                </a:xfrm>
                <a:prstGeom prst="rect">
                  <a:avLst/>
                </a:prstGeom>
                <a:solidFill>
                  <a:srgbClr val="FFFFD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hlink"/>
                      </a:solidFill>
                      <a:cs typeface="Arial" panose="020B0604020202020204" pitchFamily="34" charset="0"/>
                    </a:rPr>
                    <a:t>x</a:t>
                  </a:r>
                </a:p>
              </p:txBody>
            </p:sp>
            <p:sp>
              <p:nvSpPr>
                <p:cNvPr id="31872" name="Rectangle 7">
                  <a:extLst>
                    <a:ext uri="{FF2B5EF4-FFF2-40B4-BE49-F238E27FC236}">
                      <a16:creationId xmlns:a16="http://schemas.microsoft.com/office/drawing/2014/main" xmlns="" id="{CBA4628F-C6A3-4C46-A3C1-4B8B93E645A9}"/>
                    </a:ext>
                  </a:extLst>
                </p:cNvPr>
                <p:cNvSpPr>
                  <a:spLocks noChangeArrowheads="1"/>
                </p:cNvSpPr>
                <p:nvPr/>
              </p:nvSpPr>
              <p:spPr bwMode="auto">
                <a:xfrm>
                  <a:off x="2304" y="2400"/>
                  <a:ext cx="174" cy="391"/>
                </a:xfrm>
                <a:prstGeom prst="rect">
                  <a:avLst/>
                </a:prstGeom>
                <a:solidFill>
                  <a:srgbClr val="FFFFD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bg2"/>
                      </a:solidFill>
                      <a:cs typeface="Arial" panose="020B0604020202020204" pitchFamily="34" charset="0"/>
                    </a:rPr>
                    <a:t>x</a:t>
                  </a:r>
                </a:p>
              </p:txBody>
            </p:sp>
            <p:sp>
              <p:nvSpPr>
                <p:cNvPr id="31873" name="Rectangle 8">
                  <a:extLst>
                    <a:ext uri="{FF2B5EF4-FFF2-40B4-BE49-F238E27FC236}">
                      <a16:creationId xmlns:a16="http://schemas.microsoft.com/office/drawing/2014/main" xmlns="" id="{D1533702-AE74-41C4-AACD-909E7AB56F0E}"/>
                    </a:ext>
                  </a:extLst>
                </p:cNvPr>
                <p:cNvSpPr>
                  <a:spLocks noChangeArrowheads="1"/>
                </p:cNvSpPr>
                <p:nvPr/>
              </p:nvSpPr>
              <p:spPr bwMode="auto">
                <a:xfrm>
                  <a:off x="2399" y="2686"/>
                  <a:ext cx="174" cy="391"/>
                </a:xfrm>
                <a:prstGeom prst="rect">
                  <a:avLst/>
                </a:prstGeom>
                <a:solidFill>
                  <a:srgbClr val="FFFFD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CC0000"/>
                      </a:solidFill>
                      <a:cs typeface="Arial" panose="020B0604020202020204" pitchFamily="34" charset="0"/>
                    </a:rPr>
                    <a:t>x</a:t>
                  </a:r>
                </a:p>
              </p:txBody>
            </p:sp>
            <p:sp>
              <p:nvSpPr>
                <p:cNvPr id="31874" name="Rectangle 9">
                  <a:extLst>
                    <a:ext uri="{FF2B5EF4-FFF2-40B4-BE49-F238E27FC236}">
                      <a16:creationId xmlns:a16="http://schemas.microsoft.com/office/drawing/2014/main" xmlns="" id="{2B8EBE6E-BA61-40ED-B5A2-39040C5ADCD8}"/>
                    </a:ext>
                  </a:extLst>
                </p:cNvPr>
                <p:cNvSpPr>
                  <a:spLocks noChangeArrowheads="1"/>
                </p:cNvSpPr>
                <p:nvPr/>
              </p:nvSpPr>
              <p:spPr bwMode="auto">
                <a:xfrm>
                  <a:off x="2208" y="2640"/>
                  <a:ext cx="174" cy="392"/>
                </a:xfrm>
                <a:prstGeom prst="rect">
                  <a:avLst/>
                </a:prstGeom>
                <a:solidFill>
                  <a:srgbClr val="FFFFD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grpSp>
        </p:grpSp>
        <p:grpSp>
          <p:nvGrpSpPr>
            <p:cNvPr id="31751" name="Group 120">
              <a:extLst>
                <a:ext uri="{FF2B5EF4-FFF2-40B4-BE49-F238E27FC236}">
                  <a16:creationId xmlns:a16="http://schemas.microsoft.com/office/drawing/2014/main" xmlns="" id="{DF038293-F4AB-4446-A93F-E65AB0FB3696}"/>
                </a:ext>
              </a:extLst>
            </p:cNvPr>
            <p:cNvGrpSpPr>
              <a:grpSpLocks/>
            </p:cNvGrpSpPr>
            <p:nvPr/>
          </p:nvGrpSpPr>
          <p:grpSpPr bwMode="auto">
            <a:xfrm>
              <a:off x="1939" y="1159"/>
              <a:ext cx="2625" cy="995"/>
              <a:chOff x="1537" y="1728"/>
              <a:chExt cx="2428" cy="1689"/>
            </a:xfrm>
          </p:grpSpPr>
          <p:grpSp>
            <p:nvGrpSpPr>
              <p:cNvPr id="31765" name="Group 24">
                <a:extLst>
                  <a:ext uri="{FF2B5EF4-FFF2-40B4-BE49-F238E27FC236}">
                    <a16:creationId xmlns:a16="http://schemas.microsoft.com/office/drawing/2014/main" xmlns="" id="{D76C1956-A727-4FC5-9592-F8030CC943DC}"/>
                  </a:ext>
                </a:extLst>
              </p:cNvPr>
              <p:cNvGrpSpPr>
                <a:grpSpLocks/>
              </p:cNvGrpSpPr>
              <p:nvPr/>
            </p:nvGrpSpPr>
            <p:grpSpPr bwMode="auto">
              <a:xfrm>
                <a:off x="1680" y="1824"/>
                <a:ext cx="1694" cy="1401"/>
                <a:chOff x="1680" y="1824"/>
                <a:chExt cx="1694" cy="1401"/>
              </a:xfrm>
            </p:grpSpPr>
            <p:sp>
              <p:nvSpPr>
                <p:cNvPr id="31861" name="Rectangle 19">
                  <a:extLst>
                    <a:ext uri="{FF2B5EF4-FFF2-40B4-BE49-F238E27FC236}">
                      <a16:creationId xmlns:a16="http://schemas.microsoft.com/office/drawing/2014/main" xmlns="" id="{F67AAC91-A96A-4382-9FDB-A82BDEF87F77}"/>
                    </a:ext>
                  </a:extLst>
                </p:cNvPr>
                <p:cNvSpPr>
                  <a:spLocks noChangeArrowheads="1"/>
                </p:cNvSpPr>
                <p:nvPr/>
              </p:nvSpPr>
              <p:spPr bwMode="auto">
                <a:xfrm>
                  <a:off x="1680" y="2065"/>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62" name="Rectangle 20">
                  <a:extLst>
                    <a:ext uri="{FF2B5EF4-FFF2-40B4-BE49-F238E27FC236}">
                      <a16:creationId xmlns:a16="http://schemas.microsoft.com/office/drawing/2014/main" xmlns="" id="{CA4A8290-840F-472B-B87C-F4B249C06943}"/>
                    </a:ext>
                  </a:extLst>
                </p:cNvPr>
                <p:cNvSpPr>
                  <a:spLocks noChangeArrowheads="1"/>
                </p:cNvSpPr>
                <p:nvPr/>
              </p:nvSpPr>
              <p:spPr bwMode="auto">
                <a:xfrm>
                  <a:off x="2440" y="1824"/>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FF0066"/>
                      </a:solidFill>
                      <a:cs typeface="Arial" panose="020B0604020202020204" pitchFamily="34" charset="0"/>
                    </a:rPr>
                    <a:t>x</a:t>
                  </a:r>
                </a:p>
              </p:txBody>
            </p:sp>
            <p:sp>
              <p:nvSpPr>
                <p:cNvPr id="31863" name="Rectangle 21">
                  <a:extLst>
                    <a:ext uri="{FF2B5EF4-FFF2-40B4-BE49-F238E27FC236}">
                      <a16:creationId xmlns:a16="http://schemas.microsoft.com/office/drawing/2014/main" xmlns="" id="{3575D096-673E-4BE6-9F11-5421AB7C1510}"/>
                    </a:ext>
                  </a:extLst>
                </p:cNvPr>
                <p:cNvSpPr>
                  <a:spLocks noChangeArrowheads="1"/>
                </p:cNvSpPr>
                <p:nvPr/>
              </p:nvSpPr>
              <p:spPr bwMode="auto">
                <a:xfrm>
                  <a:off x="2060" y="2255"/>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CC0000"/>
                      </a:solidFill>
                      <a:cs typeface="Arial" panose="020B0604020202020204" pitchFamily="34" charset="0"/>
                    </a:rPr>
                    <a:t>x</a:t>
                  </a:r>
                </a:p>
              </p:txBody>
            </p:sp>
            <p:sp>
              <p:nvSpPr>
                <p:cNvPr id="31864" name="Rectangle 22">
                  <a:extLst>
                    <a:ext uri="{FF2B5EF4-FFF2-40B4-BE49-F238E27FC236}">
                      <a16:creationId xmlns:a16="http://schemas.microsoft.com/office/drawing/2014/main" xmlns="" id="{45CA343E-9A1C-41E4-BC5C-0F454A80BF9A}"/>
                    </a:ext>
                  </a:extLst>
                </p:cNvPr>
                <p:cNvSpPr>
                  <a:spLocks noChangeArrowheads="1"/>
                </p:cNvSpPr>
                <p:nvPr/>
              </p:nvSpPr>
              <p:spPr bwMode="auto">
                <a:xfrm>
                  <a:off x="3200" y="230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FF0066"/>
                      </a:solidFill>
                      <a:cs typeface="Arial" panose="020B0604020202020204" pitchFamily="34" charset="0"/>
                    </a:rPr>
                    <a:t>x</a:t>
                  </a:r>
                </a:p>
              </p:txBody>
            </p:sp>
            <p:sp>
              <p:nvSpPr>
                <p:cNvPr id="31865" name="Rectangle 23">
                  <a:extLst>
                    <a:ext uri="{FF2B5EF4-FFF2-40B4-BE49-F238E27FC236}">
                      <a16:creationId xmlns:a16="http://schemas.microsoft.com/office/drawing/2014/main" xmlns="" id="{35B0F345-F6D8-4027-B6BA-CD1F07A04A5E}"/>
                    </a:ext>
                  </a:extLst>
                </p:cNvPr>
                <p:cNvSpPr>
                  <a:spLocks noChangeArrowheads="1"/>
                </p:cNvSpPr>
                <p:nvPr/>
              </p:nvSpPr>
              <p:spPr bwMode="auto">
                <a:xfrm>
                  <a:off x="2962" y="283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FF0066"/>
                      </a:solidFill>
                      <a:cs typeface="Arial" panose="020B0604020202020204" pitchFamily="34" charset="0"/>
                    </a:rPr>
                    <a:t>x</a:t>
                  </a:r>
                </a:p>
              </p:txBody>
            </p:sp>
          </p:grpSp>
          <p:grpSp>
            <p:nvGrpSpPr>
              <p:cNvPr id="31766" name="Group 49">
                <a:extLst>
                  <a:ext uri="{FF2B5EF4-FFF2-40B4-BE49-F238E27FC236}">
                    <a16:creationId xmlns:a16="http://schemas.microsoft.com/office/drawing/2014/main" xmlns="" id="{E31FCA27-9B7F-4528-84FD-DE319313A2E7}"/>
                  </a:ext>
                </a:extLst>
              </p:cNvPr>
              <p:cNvGrpSpPr>
                <a:grpSpLocks/>
              </p:cNvGrpSpPr>
              <p:nvPr/>
            </p:nvGrpSpPr>
            <p:grpSpPr bwMode="auto">
              <a:xfrm>
                <a:off x="1680" y="1919"/>
                <a:ext cx="2285" cy="1498"/>
                <a:chOff x="1680" y="1919"/>
                <a:chExt cx="2285" cy="1498"/>
              </a:xfrm>
            </p:grpSpPr>
            <p:grpSp>
              <p:nvGrpSpPr>
                <p:cNvPr id="31837" name="Group 42">
                  <a:extLst>
                    <a:ext uri="{FF2B5EF4-FFF2-40B4-BE49-F238E27FC236}">
                      <a16:creationId xmlns:a16="http://schemas.microsoft.com/office/drawing/2014/main" xmlns="" id="{1CE3446F-C4BB-4201-8143-49D22B5B6817}"/>
                    </a:ext>
                  </a:extLst>
                </p:cNvPr>
                <p:cNvGrpSpPr>
                  <a:grpSpLocks/>
                </p:cNvGrpSpPr>
                <p:nvPr/>
              </p:nvGrpSpPr>
              <p:grpSpPr bwMode="auto">
                <a:xfrm>
                  <a:off x="1680" y="2038"/>
                  <a:ext cx="2095" cy="1379"/>
                  <a:chOff x="1680" y="2038"/>
                  <a:chExt cx="2095" cy="1379"/>
                </a:xfrm>
              </p:grpSpPr>
              <p:sp>
                <p:nvSpPr>
                  <p:cNvPr id="31844" name="Rectangle 25">
                    <a:extLst>
                      <a:ext uri="{FF2B5EF4-FFF2-40B4-BE49-F238E27FC236}">
                        <a16:creationId xmlns:a16="http://schemas.microsoft.com/office/drawing/2014/main" xmlns="" id="{767931DE-948C-4381-BEBC-1A60D301C143}"/>
                      </a:ext>
                    </a:extLst>
                  </p:cNvPr>
                  <p:cNvSpPr>
                    <a:spLocks noChangeArrowheads="1"/>
                  </p:cNvSpPr>
                  <p:nvPr/>
                </p:nvSpPr>
                <p:spPr bwMode="auto">
                  <a:xfrm>
                    <a:off x="2399" y="2063"/>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45" name="Rectangle 26">
                    <a:extLst>
                      <a:ext uri="{FF2B5EF4-FFF2-40B4-BE49-F238E27FC236}">
                        <a16:creationId xmlns:a16="http://schemas.microsoft.com/office/drawing/2014/main" xmlns="" id="{80CCB20C-3AEB-4606-BA7C-FA078E543065}"/>
                      </a:ext>
                    </a:extLst>
                  </p:cNvPr>
                  <p:cNvSpPr>
                    <a:spLocks noChangeArrowheads="1"/>
                  </p:cNvSpPr>
                  <p:nvPr/>
                </p:nvSpPr>
                <p:spPr bwMode="auto">
                  <a:xfrm>
                    <a:off x="2976" y="2301"/>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46" name="Rectangle 27">
                    <a:extLst>
                      <a:ext uri="{FF2B5EF4-FFF2-40B4-BE49-F238E27FC236}">
                        <a16:creationId xmlns:a16="http://schemas.microsoft.com/office/drawing/2014/main" xmlns="" id="{FA29924F-0ECB-4B67-A91A-A47D87C18421}"/>
                      </a:ext>
                    </a:extLst>
                  </p:cNvPr>
                  <p:cNvSpPr>
                    <a:spLocks noChangeArrowheads="1"/>
                  </p:cNvSpPr>
                  <p:nvPr/>
                </p:nvSpPr>
                <p:spPr bwMode="auto">
                  <a:xfrm>
                    <a:off x="2015" y="2592"/>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47" name="Rectangle 28">
                    <a:extLst>
                      <a:ext uri="{FF2B5EF4-FFF2-40B4-BE49-F238E27FC236}">
                        <a16:creationId xmlns:a16="http://schemas.microsoft.com/office/drawing/2014/main" xmlns="" id="{1CC6372B-8591-4407-8192-090A0A93FC75}"/>
                      </a:ext>
                    </a:extLst>
                  </p:cNvPr>
                  <p:cNvSpPr>
                    <a:spLocks noChangeArrowheads="1"/>
                  </p:cNvSpPr>
                  <p:nvPr/>
                </p:nvSpPr>
                <p:spPr bwMode="auto">
                  <a:xfrm>
                    <a:off x="2688" y="2734"/>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48" name="Rectangle 29">
                    <a:extLst>
                      <a:ext uri="{FF2B5EF4-FFF2-40B4-BE49-F238E27FC236}">
                        <a16:creationId xmlns:a16="http://schemas.microsoft.com/office/drawing/2014/main" xmlns="" id="{51A7749E-9A53-41F7-BD32-54F4939B132E}"/>
                      </a:ext>
                    </a:extLst>
                  </p:cNvPr>
                  <p:cNvSpPr>
                    <a:spLocks noChangeArrowheads="1"/>
                  </p:cNvSpPr>
                  <p:nvPr/>
                </p:nvSpPr>
                <p:spPr bwMode="auto">
                  <a:xfrm>
                    <a:off x="3408" y="2257"/>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49" name="Rectangle 30">
                    <a:extLst>
                      <a:ext uri="{FF2B5EF4-FFF2-40B4-BE49-F238E27FC236}">
                        <a16:creationId xmlns:a16="http://schemas.microsoft.com/office/drawing/2014/main" xmlns="" id="{0155E702-8088-487A-8EB2-38DC9C1DCCBB}"/>
                      </a:ext>
                    </a:extLst>
                  </p:cNvPr>
                  <p:cNvSpPr>
                    <a:spLocks noChangeArrowheads="1"/>
                  </p:cNvSpPr>
                  <p:nvPr/>
                </p:nvSpPr>
                <p:spPr bwMode="auto">
                  <a:xfrm>
                    <a:off x="3072" y="2688"/>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50" name="Rectangle 31">
                    <a:extLst>
                      <a:ext uri="{FF2B5EF4-FFF2-40B4-BE49-F238E27FC236}">
                        <a16:creationId xmlns:a16="http://schemas.microsoft.com/office/drawing/2014/main" xmlns="" id="{BF45CD22-A98A-4D95-8F00-1D2D05D2AEE4}"/>
                      </a:ext>
                    </a:extLst>
                  </p:cNvPr>
                  <p:cNvSpPr>
                    <a:spLocks noChangeArrowheads="1"/>
                  </p:cNvSpPr>
                  <p:nvPr/>
                </p:nvSpPr>
                <p:spPr bwMode="auto">
                  <a:xfrm>
                    <a:off x="3456" y="2734"/>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bg2"/>
                        </a:solidFill>
                        <a:cs typeface="Arial" panose="020B0604020202020204" pitchFamily="34" charset="0"/>
                      </a:rPr>
                      <a:t>x</a:t>
                    </a:r>
                  </a:p>
                </p:txBody>
              </p:sp>
              <p:sp>
                <p:nvSpPr>
                  <p:cNvPr id="31851" name="Rectangle 32">
                    <a:extLst>
                      <a:ext uri="{FF2B5EF4-FFF2-40B4-BE49-F238E27FC236}">
                        <a16:creationId xmlns:a16="http://schemas.microsoft.com/office/drawing/2014/main" xmlns="" id="{67789D60-5268-4B02-BBBC-75578B39845C}"/>
                      </a:ext>
                    </a:extLst>
                  </p:cNvPr>
                  <p:cNvSpPr>
                    <a:spLocks noChangeArrowheads="1"/>
                  </p:cNvSpPr>
                  <p:nvPr/>
                </p:nvSpPr>
                <p:spPr bwMode="auto">
                  <a:xfrm>
                    <a:off x="3168" y="2063"/>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52" name="Rectangle 33">
                    <a:extLst>
                      <a:ext uri="{FF2B5EF4-FFF2-40B4-BE49-F238E27FC236}">
                        <a16:creationId xmlns:a16="http://schemas.microsoft.com/office/drawing/2014/main" xmlns="" id="{0077897A-253E-4A1B-9809-79890D66FE40}"/>
                      </a:ext>
                    </a:extLst>
                  </p:cNvPr>
                  <p:cNvSpPr>
                    <a:spLocks noChangeArrowheads="1"/>
                  </p:cNvSpPr>
                  <p:nvPr/>
                </p:nvSpPr>
                <p:spPr bwMode="auto">
                  <a:xfrm>
                    <a:off x="2015" y="2063"/>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53" name="Rectangle 34">
                    <a:extLst>
                      <a:ext uri="{FF2B5EF4-FFF2-40B4-BE49-F238E27FC236}">
                        <a16:creationId xmlns:a16="http://schemas.microsoft.com/office/drawing/2014/main" xmlns="" id="{7E4CABF3-560D-4C75-A15C-EB0F31C31FE1}"/>
                      </a:ext>
                    </a:extLst>
                  </p:cNvPr>
                  <p:cNvSpPr>
                    <a:spLocks noChangeArrowheads="1"/>
                  </p:cNvSpPr>
                  <p:nvPr/>
                </p:nvSpPr>
                <p:spPr bwMode="auto">
                  <a:xfrm>
                    <a:off x="1680" y="2401"/>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54" name="Rectangle 35">
                    <a:extLst>
                      <a:ext uri="{FF2B5EF4-FFF2-40B4-BE49-F238E27FC236}">
                        <a16:creationId xmlns:a16="http://schemas.microsoft.com/office/drawing/2014/main" xmlns="" id="{0DC804B1-7F24-46A6-BE24-48DD8DECE468}"/>
                      </a:ext>
                    </a:extLst>
                  </p:cNvPr>
                  <p:cNvSpPr>
                    <a:spLocks noChangeArrowheads="1"/>
                  </p:cNvSpPr>
                  <p:nvPr/>
                </p:nvSpPr>
                <p:spPr bwMode="auto">
                  <a:xfrm>
                    <a:off x="2985" y="2038"/>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55" name="Rectangle 36">
                    <a:extLst>
                      <a:ext uri="{FF2B5EF4-FFF2-40B4-BE49-F238E27FC236}">
                        <a16:creationId xmlns:a16="http://schemas.microsoft.com/office/drawing/2014/main" xmlns="" id="{3DE640D3-D898-46D8-821C-1392B9F8C470}"/>
                      </a:ext>
                    </a:extLst>
                  </p:cNvPr>
                  <p:cNvSpPr>
                    <a:spLocks noChangeArrowheads="1"/>
                  </p:cNvSpPr>
                  <p:nvPr/>
                </p:nvSpPr>
                <p:spPr bwMode="auto">
                  <a:xfrm>
                    <a:off x="3216" y="2401"/>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56" name="Rectangle 37">
                    <a:extLst>
                      <a:ext uri="{FF2B5EF4-FFF2-40B4-BE49-F238E27FC236}">
                        <a16:creationId xmlns:a16="http://schemas.microsoft.com/office/drawing/2014/main" xmlns="" id="{47E5DC53-3512-41C7-8995-B4EB6AE3ACCC}"/>
                      </a:ext>
                    </a:extLst>
                  </p:cNvPr>
                  <p:cNvSpPr>
                    <a:spLocks noChangeArrowheads="1"/>
                  </p:cNvSpPr>
                  <p:nvPr/>
                </p:nvSpPr>
                <p:spPr bwMode="auto">
                  <a:xfrm>
                    <a:off x="3601" y="2111"/>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57" name="Rectangle 38">
                    <a:extLst>
                      <a:ext uri="{FF2B5EF4-FFF2-40B4-BE49-F238E27FC236}">
                        <a16:creationId xmlns:a16="http://schemas.microsoft.com/office/drawing/2014/main" xmlns="" id="{FACE8700-57DE-47EB-8C47-B7AA92B36C7D}"/>
                      </a:ext>
                    </a:extLst>
                  </p:cNvPr>
                  <p:cNvSpPr>
                    <a:spLocks noChangeArrowheads="1"/>
                  </p:cNvSpPr>
                  <p:nvPr/>
                </p:nvSpPr>
                <p:spPr bwMode="auto">
                  <a:xfrm>
                    <a:off x="2353" y="2784"/>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58" name="Rectangle 39">
                    <a:extLst>
                      <a:ext uri="{FF2B5EF4-FFF2-40B4-BE49-F238E27FC236}">
                        <a16:creationId xmlns:a16="http://schemas.microsoft.com/office/drawing/2014/main" xmlns="" id="{B74A3D25-85DC-45C3-B0E6-194F548D08FF}"/>
                      </a:ext>
                    </a:extLst>
                  </p:cNvPr>
                  <p:cNvSpPr>
                    <a:spLocks noChangeArrowheads="1"/>
                  </p:cNvSpPr>
                  <p:nvPr/>
                </p:nvSpPr>
                <p:spPr bwMode="auto">
                  <a:xfrm>
                    <a:off x="2689" y="3025"/>
                    <a:ext cx="173"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59" name="Rectangle 40">
                    <a:extLst>
                      <a:ext uri="{FF2B5EF4-FFF2-40B4-BE49-F238E27FC236}">
                        <a16:creationId xmlns:a16="http://schemas.microsoft.com/office/drawing/2014/main" xmlns="" id="{4E2E1A4B-531D-4FE8-8D02-3491FF8809CA}"/>
                      </a:ext>
                    </a:extLst>
                  </p:cNvPr>
                  <p:cNvSpPr>
                    <a:spLocks noChangeArrowheads="1"/>
                  </p:cNvSpPr>
                  <p:nvPr/>
                </p:nvSpPr>
                <p:spPr bwMode="auto">
                  <a:xfrm>
                    <a:off x="3024" y="3025"/>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60" name="Rectangle 41">
                    <a:extLst>
                      <a:ext uri="{FF2B5EF4-FFF2-40B4-BE49-F238E27FC236}">
                        <a16:creationId xmlns:a16="http://schemas.microsoft.com/office/drawing/2014/main" xmlns="" id="{E08EBA40-6F44-441A-A024-375E74C43E6A}"/>
                      </a:ext>
                    </a:extLst>
                  </p:cNvPr>
                  <p:cNvSpPr>
                    <a:spLocks noChangeArrowheads="1"/>
                  </p:cNvSpPr>
                  <p:nvPr/>
                </p:nvSpPr>
                <p:spPr bwMode="auto">
                  <a:xfrm>
                    <a:off x="1967" y="2975"/>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grpSp>
            <p:sp>
              <p:nvSpPr>
                <p:cNvPr id="31838" name="Rectangle 43">
                  <a:extLst>
                    <a:ext uri="{FF2B5EF4-FFF2-40B4-BE49-F238E27FC236}">
                      <a16:creationId xmlns:a16="http://schemas.microsoft.com/office/drawing/2014/main" xmlns="" id="{3A44EA7C-B15C-4E67-AB8D-C5A521A060FC}"/>
                    </a:ext>
                  </a:extLst>
                </p:cNvPr>
                <p:cNvSpPr>
                  <a:spLocks noChangeArrowheads="1"/>
                </p:cNvSpPr>
                <p:nvPr/>
              </p:nvSpPr>
              <p:spPr bwMode="auto">
                <a:xfrm>
                  <a:off x="2160" y="3025"/>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39" name="Rectangle 44">
                  <a:extLst>
                    <a:ext uri="{FF2B5EF4-FFF2-40B4-BE49-F238E27FC236}">
                      <a16:creationId xmlns:a16="http://schemas.microsoft.com/office/drawing/2014/main" xmlns="" id="{8644096A-8D6F-4994-89B9-9F1B65A539DE}"/>
                    </a:ext>
                  </a:extLst>
                </p:cNvPr>
                <p:cNvSpPr>
                  <a:spLocks noChangeArrowheads="1"/>
                </p:cNvSpPr>
                <p:nvPr/>
              </p:nvSpPr>
              <p:spPr bwMode="auto">
                <a:xfrm>
                  <a:off x="1728" y="2783"/>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40" name="Rectangle 45">
                  <a:extLst>
                    <a:ext uri="{FF2B5EF4-FFF2-40B4-BE49-F238E27FC236}">
                      <a16:creationId xmlns:a16="http://schemas.microsoft.com/office/drawing/2014/main" xmlns="" id="{AD470202-1382-4BA6-9B3B-88B3934D413C}"/>
                    </a:ext>
                  </a:extLst>
                </p:cNvPr>
                <p:cNvSpPr>
                  <a:spLocks noChangeArrowheads="1"/>
                </p:cNvSpPr>
                <p:nvPr/>
              </p:nvSpPr>
              <p:spPr bwMode="auto">
                <a:xfrm>
                  <a:off x="3791" y="2542"/>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41" name="Rectangle 46">
                  <a:extLst>
                    <a:ext uri="{FF2B5EF4-FFF2-40B4-BE49-F238E27FC236}">
                      <a16:creationId xmlns:a16="http://schemas.microsoft.com/office/drawing/2014/main" xmlns="" id="{B3BBFCBC-2DE4-4D69-B0CF-85C60A68EA9A}"/>
                    </a:ext>
                  </a:extLst>
                </p:cNvPr>
                <p:cNvSpPr>
                  <a:spLocks noChangeArrowheads="1"/>
                </p:cNvSpPr>
                <p:nvPr/>
              </p:nvSpPr>
              <p:spPr bwMode="auto">
                <a:xfrm>
                  <a:off x="3695" y="283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42" name="Rectangle 47">
                  <a:extLst>
                    <a:ext uri="{FF2B5EF4-FFF2-40B4-BE49-F238E27FC236}">
                      <a16:creationId xmlns:a16="http://schemas.microsoft.com/office/drawing/2014/main" xmlns="" id="{3D0356FB-0DAD-4781-90B5-CEC64B695BB3}"/>
                    </a:ext>
                  </a:extLst>
                </p:cNvPr>
                <p:cNvSpPr>
                  <a:spLocks noChangeArrowheads="1"/>
                </p:cNvSpPr>
                <p:nvPr/>
              </p:nvSpPr>
              <p:spPr bwMode="auto">
                <a:xfrm>
                  <a:off x="2640" y="2305"/>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43" name="Rectangle 48">
                  <a:extLst>
                    <a:ext uri="{FF2B5EF4-FFF2-40B4-BE49-F238E27FC236}">
                      <a16:creationId xmlns:a16="http://schemas.microsoft.com/office/drawing/2014/main" xmlns="" id="{2121A214-AA36-4B9F-AE9B-DB05D21E26B5}"/>
                    </a:ext>
                  </a:extLst>
                </p:cNvPr>
                <p:cNvSpPr>
                  <a:spLocks noChangeArrowheads="1"/>
                </p:cNvSpPr>
                <p:nvPr/>
              </p:nvSpPr>
              <p:spPr bwMode="auto">
                <a:xfrm>
                  <a:off x="2544" y="1919"/>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grpSp>
          <p:grpSp>
            <p:nvGrpSpPr>
              <p:cNvPr id="31767" name="Group 74">
                <a:extLst>
                  <a:ext uri="{FF2B5EF4-FFF2-40B4-BE49-F238E27FC236}">
                    <a16:creationId xmlns:a16="http://schemas.microsoft.com/office/drawing/2014/main" xmlns="" id="{28B5809F-8E5A-44E5-BBFA-2AF75D921002}"/>
                  </a:ext>
                </a:extLst>
              </p:cNvPr>
              <p:cNvGrpSpPr>
                <a:grpSpLocks/>
              </p:cNvGrpSpPr>
              <p:nvPr/>
            </p:nvGrpSpPr>
            <p:grpSpPr bwMode="auto">
              <a:xfrm>
                <a:off x="1537" y="1776"/>
                <a:ext cx="2285" cy="1497"/>
                <a:chOff x="1537" y="1776"/>
                <a:chExt cx="2285" cy="1497"/>
              </a:xfrm>
            </p:grpSpPr>
            <p:grpSp>
              <p:nvGrpSpPr>
                <p:cNvPr id="31813" name="Group 67">
                  <a:extLst>
                    <a:ext uri="{FF2B5EF4-FFF2-40B4-BE49-F238E27FC236}">
                      <a16:creationId xmlns:a16="http://schemas.microsoft.com/office/drawing/2014/main" xmlns="" id="{E62D625E-BE26-4D00-8CD0-7E08B8C278D8}"/>
                    </a:ext>
                  </a:extLst>
                </p:cNvPr>
                <p:cNvGrpSpPr>
                  <a:grpSpLocks/>
                </p:cNvGrpSpPr>
                <p:nvPr/>
              </p:nvGrpSpPr>
              <p:grpSpPr bwMode="auto">
                <a:xfrm>
                  <a:off x="1537" y="1894"/>
                  <a:ext cx="2092" cy="1379"/>
                  <a:chOff x="1537" y="1894"/>
                  <a:chExt cx="2092" cy="1379"/>
                </a:xfrm>
              </p:grpSpPr>
              <p:sp>
                <p:nvSpPr>
                  <p:cNvPr id="31820" name="Rectangle 50">
                    <a:extLst>
                      <a:ext uri="{FF2B5EF4-FFF2-40B4-BE49-F238E27FC236}">
                        <a16:creationId xmlns:a16="http://schemas.microsoft.com/office/drawing/2014/main" xmlns="" id="{E4183631-7583-409C-93DA-30443C11C153}"/>
                      </a:ext>
                    </a:extLst>
                  </p:cNvPr>
                  <p:cNvSpPr>
                    <a:spLocks noChangeArrowheads="1"/>
                  </p:cNvSpPr>
                  <p:nvPr/>
                </p:nvSpPr>
                <p:spPr bwMode="auto">
                  <a:xfrm>
                    <a:off x="2256" y="1919"/>
                    <a:ext cx="173"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21" name="Rectangle 51">
                    <a:extLst>
                      <a:ext uri="{FF2B5EF4-FFF2-40B4-BE49-F238E27FC236}">
                        <a16:creationId xmlns:a16="http://schemas.microsoft.com/office/drawing/2014/main" xmlns="" id="{91469C4E-B62B-418B-A069-097B01E84E39}"/>
                      </a:ext>
                    </a:extLst>
                  </p:cNvPr>
                  <p:cNvSpPr>
                    <a:spLocks noChangeArrowheads="1"/>
                  </p:cNvSpPr>
                  <p:nvPr/>
                </p:nvSpPr>
                <p:spPr bwMode="auto">
                  <a:xfrm>
                    <a:off x="2832" y="2161"/>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22" name="Rectangle 52">
                    <a:extLst>
                      <a:ext uri="{FF2B5EF4-FFF2-40B4-BE49-F238E27FC236}">
                        <a16:creationId xmlns:a16="http://schemas.microsoft.com/office/drawing/2014/main" xmlns="" id="{67107E82-EEB3-4EC0-B345-55BA611B51F9}"/>
                      </a:ext>
                    </a:extLst>
                  </p:cNvPr>
                  <p:cNvSpPr>
                    <a:spLocks noChangeArrowheads="1"/>
                  </p:cNvSpPr>
                  <p:nvPr/>
                </p:nvSpPr>
                <p:spPr bwMode="auto">
                  <a:xfrm>
                    <a:off x="1872" y="2448"/>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23" name="Rectangle 53">
                    <a:extLst>
                      <a:ext uri="{FF2B5EF4-FFF2-40B4-BE49-F238E27FC236}">
                        <a16:creationId xmlns:a16="http://schemas.microsoft.com/office/drawing/2014/main" xmlns="" id="{C1612C35-B937-48F8-A69C-746EDA5D85D0}"/>
                      </a:ext>
                    </a:extLst>
                  </p:cNvPr>
                  <p:cNvSpPr>
                    <a:spLocks noChangeArrowheads="1"/>
                  </p:cNvSpPr>
                  <p:nvPr/>
                </p:nvSpPr>
                <p:spPr bwMode="auto">
                  <a:xfrm>
                    <a:off x="2543" y="2592"/>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24" name="Rectangle 54">
                    <a:extLst>
                      <a:ext uri="{FF2B5EF4-FFF2-40B4-BE49-F238E27FC236}">
                        <a16:creationId xmlns:a16="http://schemas.microsoft.com/office/drawing/2014/main" xmlns="" id="{A0852008-E353-43E4-A27C-B2E5D480B505}"/>
                      </a:ext>
                    </a:extLst>
                  </p:cNvPr>
                  <p:cNvSpPr>
                    <a:spLocks noChangeArrowheads="1"/>
                  </p:cNvSpPr>
                  <p:nvPr/>
                </p:nvSpPr>
                <p:spPr bwMode="auto">
                  <a:xfrm>
                    <a:off x="3264" y="211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25" name="Rectangle 55">
                    <a:extLst>
                      <a:ext uri="{FF2B5EF4-FFF2-40B4-BE49-F238E27FC236}">
                        <a16:creationId xmlns:a16="http://schemas.microsoft.com/office/drawing/2014/main" xmlns="" id="{5A6A4FD0-3588-406E-A993-F32E15D3DAE6}"/>
                      </a:ext>
                    </a:extLst>
                  </p:cNvPr>
                  <p:cNvSpPr>
                    <a:spLocks noChangeArrowheads="1"/>
                  </p:cNvSpPr>
                  <p:nvPr/>
                </p:nvSpPr>
                <p:spPr bwMode="auto">
                  <a:xfrm>
                    <a:off x="2926" y="2544"/>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26" name="Rectangle 56">
                    <a:extLst>
                      <a:ext uri="{FF2B5EF4-FFF2-40B4-BE49-F238E27FC236}">
                        <a16:creationId xmlns:a16="http://schemas.microsoft.com/office/drawing/2014/main" xmlns="" id="{B20D82C9-04B6-4073-AC0F-D054244F2522}"/>
                      </a:ext>
                    </a:extLst>
                  </p:cNvPr>
                  <p:cNvSpPr>
                    <a:spLocks noChangeArrowheads="1"/>
                  </p:cNvSpPr>
                  <p:nvPr/>
                </p:nvSpPr>
                <p:spPr bwMode="auto">
                  <a:xfrm>
                    <a:off x="3312" y="2592"/>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0033CC"/>
                        </a:solidFill>
                        <a:cs typeface="Arial" panose="020B0604020202020204" pitchFamily="34" charset="0"/>
                      </a:rPr>
                      <a:t>x</a:t>
                    </a:r>
                  </a:p>
                </p:txBody>
              </p:sp>
              <p:sp>
                <p:nvSpPr>
                  <p:cNvPr id="31827" name="Rectangle 57">
                    <a:extLst>
                      <a:ext uri="{FF2B5EF4-FFF2-40B4-BE49-F238E27FC236}">
                        <a16:creationId xmlns:a16="http://schemas.microsoft.com/office/drawing/2014/main" xmlns="" id="{B138436E-403A-48CA-94CF-B6F18E271EBB}"/>
                      </a:ext>
                    </a:extLst>
                  </p:cNvPr>
                  <p:cNvSpPr>
                    <a:spLocks noChangeArrowheads="1"/>
                  </p:cNvSpPr>
                  <p:nvPr/>
                </p:nvSpPr>
                <p:spPr bwMode="auto">
                  <a:xfrm>
                    <a:off x="3023" y="1919"/>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28" name="Rectangle 58">
                    <a:extLst>
                      <a:ext uri="{FF2B5EF4-FFF2-40B4-BE49-F238E27FC236}">
                        <a16:creationId xmlns:a16="http://schemas.microsoft.com/office/drawing/2014/main" xmlns="" id="{8C91DFBB-63F5-4172-AD3F-FA1874BE6D53}"/>
                      </a:ext>
                    </a:extLst>
                  </p:cNvPr>
                  <p:cNvSpPr>
                    <a:spLocks noChangeArrowheads="1"/>
                  </p:cNvSpPr>
                  <p:nvPr/>
                </p:nvSpPr>
                <p:spPr bwMode="auto">
                  <a:xfrm>
                    <a:off x="1872" y="1919"/>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bg1"/>
                        </a:solidFill>
                        <a:cs typeface="Arial" panose="020B0604020202020204" pitchFamily="34" charset="0"/>
                      </a:rPr>
                      <a:t>x</a:t>
                    </a:r>
                  </a:p>
                </p:txBody>
              </p:sp>
              <p:sp>
                <p:nvSpPr>
                  <p:cNvPr id="31829" name="Rectangle 59">
                    <a:extLst>
                      <a:ext uri="{FF2B5EF4-FFF2-40B4-BE49-F238E27FC236}">
                        <a16:creationId xmlns:a16="http://schemas.microsoft.com/office/drawing/2014/main" xmlns="" id="{6FA0945B-1777-4C0C-9650-E121EA420D94}"/>
                      </a:ext>
                    </a:extLst>
                  </p:cNvPr>
                  <p:cNvSpPr>
                    <a:spLocks noChangeArrowheads="1"/>
                  </p:cNvSpPr>
                  <p:nvPr/>
                </p:nvSpPr>
                <p:spPr bwMode="auto">
                  <a:xfrm>
                    <a:off x="1537" y="2257"/>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bg2"/>
                        </a:solidFill>
                        <a:cs typeface="Arial" panose="020B0604020202020204" pitchFamily="34" charset="0"/>
                      </a:rPr>
                      <a:t>x</a:t>
                    </a:r>
                  </a:p>
                </p:txBody>
              </p:sp>
              <p:sp>
                <p:nvSpPr>
                  <p:cNvPr id="31830" name="Rectangle 60">
                    <a:extLst>
                      <a:ext uri="{FF2B5EF4-FFF2-40B4-BE49-F238E27FC236}">
                        <a16:creationId xmlns:a16="http://schemas.microsoft.com/office/drawing/2014/main" xmlns="" id="{B00FD48F-C01A-40C1-8502-2370AE045D17}"/>
                      </a:ext>
                    </a:extLst>
                  </p:cNvPr>
                  <p:cNvSpPr>
                    <a:spLocks noChangeArrowheads="1"/>
                  </p:cNvSpPr>
                  <p:nvPr/>
                </p:nvSpPr>
                <p:spPr bwMode="auto">
                  <a:xfrm>
                    <a:off x="2842" y="1894"/>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bg2"/>
                        </a:solidFill>
                        <a:cs typeface="Arial" panose="020B0604020202020204" pitchFamily="34" charset="0"/>
                      </a:rPr>
                      <a:t>x</a:t>
                    </a:r>
                  </a:p>
                </p:txBody>
              </p:sp>
              <p:sp>
                <p:nvSpPr>
                  <p:cNvPr id="31831" name="Rectangle 61">
                    <a:extLst>
                      <a:ext uri="{FF2B5EF4-FFF2-40B4-BE49-F238E27FC236}">
                        <a16:creationId xmlns:a16="http://schemas.microsoft.com/office/drawing/2014/main" xmlns="" id="{85B97918-0A30-45C6-8562-7C6AE40D389C}"/>
                      </a:ext>
                    </a:extLst>
                  </p:cNvPr>
                  <p:cNvSpPr>
                    <a:spLocks noChangeArrowheads="1"/>
                  </p:cNvSpPr>
                  <p:nvPr/>
                </p:nvSpPr>
                <p:spPr bwMode="auto">
                  <a:xfrm>
                    <a:off x="3071" y="2257"/>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32" name="Rectangle 62">
                    <a:extLst>
                      <a:ext uri="{FF2B5EF4-FFF2-40B4-BE49-F238E27FC236}">
                        <a16:creationId xmlns:a16="http://schemas.microsoft.com/office/drawing/2014/main" xmlns="" id="{BE3B5C7B-0892-4B15-B4BC-543176229389}"/>
                      </a:ext>
                    </a:extLst>
                  </p:cNvPr>
                  <p:cNvSpPr>
                    <a:spLocks noChangeArrowheads="1"/>
                  </p:cNvSpPr>
                  <p:nvPr/>
                </p:nvSpPr>
                <p:spPr bwMode="auto">
                  <a:xfrm>
                    <a:off x="3455" y="1969"/>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33" name="Rectangle 63">
                    <a:extLst>
                      <a:ext uri="{FF2B5EF4-FFF2-40B4-BE49-F238E27FC236}">
                        <a16:creationId xmlns:a16="http://schemas.microsoft.com/office/drawing/2014/main" xmlns="" id="{85CC1430-F142-4403-A82D-6BBBB59BC443}"/>
                      </a:ext>
                    </a:extLst>
                  </p:cNvPr>
                  <p:cNvSpPr>
                    <a:spLocks noChangeArrowheads="1"/>
                  </p:cNvSpPr>
                  <p:nvPr/>
                </p:nvSpPr>
                <p:spPr bwMode="auto">
                  <a:xfrm>
                    <a:off x="2207" y="2640"/>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34" name="Rectangle 64">
                    <a:extLst>
                      <a:ext uri="{FF2B5EF4-FFF2-40B4-BE49-F238E27FC236}">
                        <a16:creationId xmlns:a16="http://schemas.microsoft.com/office/drawing/2014/main" xmlns="" id="{7C67D53A-69F8-48C7-A617-B8CA1E4CE2C7}"/>
                      </a:ext>
                    </a:extLst>
                  </p:cNvPr>
                  <p:cNvSpPr>
                    <a:spLocks noChangeArrowheads="1"/>
                  </p:cNvSpPr>
                  <p:nvPr/>
                </p:nvSpPr>
                <p:spPr bwMode="auto">
                  <a:xfrm>
                    <a:off x="2544" y="2881"/>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35" name="Rectangle 65">
                    <a:extLst>
                      <a:ext uri="{FF2B5EF4-FFF2-40B4-BE49-F238E27FC236}">
                        <a16:creationId xmlns:a16="http://schemas.microsoft.com/office/drawing/2014/main" xmlns="" id="{EE910DD2-F4A9-4F75-A361-BB6766864100}"/>
                      </a:ext>
                    </a:extLst>
                  </p:cNvPr>
                  <p:cNvSpPr>
                    <a:spLocks noChangeArrowheads="1"/>
                  </p:cNvSpPr>
                  <p:nvPr/>
                </p:nvSpPr>
                <p:spPr bwMode="auto">
                  <a:xfrm>
                    <a:off x="2881" y="2881"/>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36" name="Rectangle 66">
                    <a:extLst>
                      <a:ext uri="{FF2B5EF4-FFF2-40B4-BE49-F238E27FC236}">
                        <a16:creationId xmlns:a16="http://schemas.microsoft.com/office/drawing/2014/main" xmlns="" id="{1092F14A-6EDC-4570-8D08-9A2EAED0DAD8}"/>
                      </a:ext>
                    </a:extLst>
                  </p:cNvPr>
                  <p:cNvSpPr>
                    <a:spLocks noChangeArrowheads="1"/>
                  </p:cNvSpPr>
                  <p:nvPr/>
                </p:nvSpPr>
                <p:spPr bwMode="auto">
                  <a:xfrm>
                    <a:off x="1824" y="283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grpSp>
            <p:sp>
              <p:nvSpPr>
                <p:cNvPr id="31814" name="Rectangle 68">
                  <a:extLst>
                    <a:ext uri="{FF2B5EF4-FFF2-40B4-BE49-F238E27FC236}">
                      <a16:creationId xmlns:a16="http://schemas.microsoft.com/office/drawing/2014/main" xmlns="" id="{3B49B176-7335-43F1-B930-4A50B7F3F935}"/>
                    </a:ext>
                  </a:extLst>
                </p:cNvPr>
                <p:cNvSpPr>
                  <a:spLocks noChangeArrowheads="1"/>
                </p:cNvSpPr>
                <p:nvPr/>
              </p:nvSpPr>
              <p:spPr bwMode="auto">
                <a:xfrm>
                  <a:off x="2017" y="2879"/>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15" name="Rectangle 69">
                  <a:extLst>
                    <a:ext uri="{FF2B5EF4-FFF2-40B4-BE49-F238E27FC236}">
                      <a16:creationId xmlns:a16="http://schemas.microsoft.com/office/drawing/2014/main" xmlns="" id="{BE7F848D-B1DD-4822-83BF-B2C5DCAA772A}"/>
                    </a:ext>
                  </a:extLst>
                </p:cNvPr>
                <p:cNvSpPr>
                  <a:spLocks noChangeArrowheads="1"/>
                </p:cNvSpPr>
                <p:nvPr/>
              </p:nvSpPr>
              <p:spPr bwMode="auto">
                <a:xfrm>
                  <a:off x="1585" y="2640"/>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16" name="Rectangle 70">
                  <a:extLst>
                    <a:ext uri="{FF2B5EF4-FFF2-40B4-BE49-F238E27FC236}">
                      <a16:creationId xmlns:a16="http://schemas.microsoft.com/office/drawing/2014/main" xmlns="" id="{8C20C19D-D7F2-44BF-8E4D-AE08B41A0788}"/>
                    </a:ext>
                  </a:extLst>
                </p:cNvPr>
                <p:cNvSpPr>
                  <a:spLocks noChangeArrowheads="1"/>
                </p:cNvSpPr>
                <p:nvPr/>
              </p:nvSpPr>
              <p:spPr bwMode="auto">
                <a:xfrm>
                  <a:off x="3648" y="2399"/>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17" name="Rectangle 71">
                  <a:extLst>
                    <a:ext uri="{FF2B5EF4-FFF2-40B4-BE49-F238E27FC236}">
                      <a16:creationId xmlns:a16="http://schemas.microsoft.com/office/drawing/2014/main" xmlns="" id="{BC599364-0B5C-4F88-8D5D-865E7E06F952}"/>
                    </a:ext>
                  </a:extLst>
                </p:cNvPr>
                <p:cNvSpPr>
                  <a:spLocks noChangeArrowheads="1"/>
                </p:cNvSpPr>
                <p:nvPr/>
              </p:nvSpPr>
              <p:spPr bwMode="auto">
                <a:xfrm>
                  <a:off x="3552" y="2689"/>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18" name="Rectangle 72">
                  <a:extLst>
                    <a:ext uri="{FF2B5EF4-FFF2-40B4-BE49-F238E27FC236}">
                      <a16:creationId xmlns:a16="http://schemas.microsoft.com/office/drawing/2014/main" xmlns="" id="{610C77A4-1912-447A-8284-70B67DA6D463}"/>
                    </a:ext>
                  </a:extLst>
                </p:cNvPr>
                <p:cNvSpPr>
                  <a:spLocks noChangeArrowheads="1"/>
                </p:cNvSpPr>
                <p:nvPr/>
              </p:nvSpPr>
              <p:spPr bwMode="auto">
                <a:xfrm>
                  <a:off x="2497" y="2160"/>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819" name="Rectangle 73">
                  <a:extLst>
                    <a:ext uri="{FF2B5EF4-FFF2-40B4-BE49-F238E27FC236}">
                      <a16:creationId xmlns:a16="http://schemas.microsoft.com/office/drawing/2014/main" xmlns="" id="{E7BD8F68-56CA-48D0-A8CB-8F0F2F92B295}"/>
                    </a:ext>
                  </a:extLst>
                </p:cNvPr>
                <p:cNvSpPr>
                  <a:spLocks noChangeArrowheads="1"/>
                </p:cNvSpPr>
                <p:nvPr/>
              </p:nvSpPr>
              <p:spPr bwMode="auto">
                <a:xfrm>
                  <a:off x="2400" y="1776"/>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grpSp>
          <p:grpSp>
            <p:nvGrpSpPr>
              <p:cNvPr id="31768" name="Group 92">
                <a:extLst>
                  <a:ext uri="{FF2B5EF4-FFF2-40B4-BE49-F238E27FC236}">
                    <a16:creationId xmlns:a16="http://schemas.microsoft.com/office/drawing/2014/main" xmlns="" id="{4FBC6A9F-DF0C-42D7-BB1B-094134E8D828}"/>
                  </a:ext>
                </a:extLst>
              </p:cNvPr>
              <p:cNvGrpSpPr>
                <a:grpSpLocks/>
              </p:cNvGrpSpPr>
              <p:nvPr/>
            </p:nvGrpSpPr>
            <p:grpSpPr bwMode="auto">
              <a:xfrm>
                <a:off x="1776" y="2016"/>
                <a:ext cx="2094" cy="1379"/>
                <a:chOff x="1776" y="2016"/>
                <a:chExt cx="2094" cy="1379"/>
              </a:xfrm>
            </p:grpSpPr>
            <p:sp>
              <p:nvSpPr>
                <p:cNvPr id="31796" name="Rectangle 75">
                  <a:extLst>
                    <a:ext uri="{FF2B5EF4-FFF2-40B4-BE49-F238E27FC236}">
                      <a16:creationId xmlns:a16="http://schemas.microsoft.com/office/drawing/2014/main" xmlns="" id="{3F9AE24C-5831-45D4-A1D5-5B40E3BBAEE2}"/>
                    </a:ext>
                  </a:extLst>
                </p:cNvPr>
                <p:cNvSpPr>
                  <a:spLocks noChangeArrowheads="1"/>
                </p:cNvSpPr>
                <p:nvPr/>
              </p:nvSpPr>
              <p:spPr bwMode="auto">
                <a:xfrm>
                  <a:off x="2495" y="2041"/>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797" name="Rectangle 76">
                  <a:extLst>
                    <a:ext uri="{FF2B5EF4-FFF2-40B4-BE49-F238E27FC236}">
                      <a16:creationId xmlns:a16="http://schemas.microsoft.com/office/drawing/2014/main" xmlns="" id="{7D0D0E69-7564-4DC9-8EB2-43DC3A7CB339}"/>
                    </a:ext>
                  </a:extLst>
                </p:cNvPr>
                <p:cNvSpPr>
                  <a:spLocks noChangeArrowheads="1"/>
                </p:cNvSpPr>
                <p:nvPr/>
              </p:nvSpPr>
              <p:spPr bwMode="auto">
                <a:xfrm>
                  <a:off x="3072" y="228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798" name="Rectangle 77">
                  <a:extLst>
                    <a:ext uri="{FF2B5EF4-FFF2-40B4-BE49-F238E27FC236}">
                      <a16:creationId xmlns:a16="http://schemas.microsoft.com/office/drawing/2014/main" xmlns="" id="{1DFC1EE3-2A02-418E-92DA-665065CB8094}"/>
                    </a:ext>
                  </a:extLst>
                </p:cNvPr>
                <p:cNvSpPr>
                  <a:spLocks noChangeArrowheads="1"/>
                </p:cNvSpPr>
                <p:nvPr/>
              </p:nvSpPr>
              <p:spPr bwMode="auto">
                <a:xfrm>
                  <a:off x="2112" y="2570"/>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799" name="Rectangle 78">
                  <a:extLst>
                    <a:ext uri="{FF2B5EF4-FFF2-40B4-BE49-F238E27FC236}">
                      <a16:creationId xmlns:a16="http://schemas.microsoft.com/office/drawing/2014/main" xmlns="" id="{AEE8A96C-3375-4CCC-A16A-8D6439C3BE21}"/>
                    </a:ext>
                  </a:extLst>
                </p:cNvPr>
                <p:cNvSpPr>
                  <a:spLocks noChangeArrowheads="1"/>
                </p:cNvSpPr>
                <p:nvPr/>
              </p:nvSpPr>
              <p:spPr bwMode="auto">
                <a:xfrm>
                  <a:off x="2784" y="2714"/>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00" name="Rectangle 79">
                  <a:extLst>
                    <a:ext uri="{FF2B5EF4-FFF2-40B4-BE49-F238E27FC236}">
                      <a16:creationId xmlns:a16="http://schemas.microsoft.com/office/drawing/2014/main" xmlns="" id="{A2E1D223-97C0-4533-A933-24D83F47982B}"/>
                    </a:ext>
                  </a:extLst>
                </p:cNvPr>
                <p:cNvSpPr>
                  <a:spLocks noChangeArrowheads="1"/>
                </p:cNvSpPr>
                <p:nvPr/>
              </p:nvSpPr>
              <p:spPr bwMode="auto">
                <a:xfrm>
                  <a:off x="3504" y="2235"/>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01" name="Rectangle 80">
                  <a:extLst>
                    <a:ext uri="{FF2B5EF4-FFF2-40B4-BE49-F238E27FC236}">
                      <a16:creationId xmlns:a16="http://schemas.microsoft.com/office/drawing/2014/main" xmlns="" id="{AF4C7835-90DB-417D-B20B-7F12D07B89D9}"/>
                    </a:ext>
                  </a:extLst>
                </p:cNvPr>
                <p:cNvSpPr>
                  <a:spLocks noChangeArrowheads="1"/>
                </p:cNvSpPr>
                <p:nvPr/>
              </p:nvSpPr>
              <p:spPr bwMode="auto">
                <a:xfrm>
                  <a:off x="3168" y="2666"/>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02" name="Rectangle 81">
                  <a:extLst>
                    <a:ext uri="{FF2B5EF4-FFF2-40B4-BE49-F238E27FC236}">
                      <a16:creationId xmlns:a16="http://schemas.microsoft.com/office/drawing/2014/main" xmlns="" id="{D7E63F36-1B34-4AB7-AFCB-E72349D2B141}"/>
                    </a:ext>
                  </a:extLst>
                </p:cNvPr>
                <p:cNvSpPr>
                  <a:spLocks noChangeArrowheads="1"/>
                </p:cNvSpPr>
                <p:nvPr/>
              </p:nvSpPr>
              <p:spPr bwMode="auto">
                <a:xfrm>
                  <a:off x="3552" y="2714"/>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03" name="Rectangle 82">
                  <a:extLst>
                    <a:ext uri="{FF2B5EF4-FFF2-40B4-BE49-F238E27FC236}">
                      <a16:creationId xmlns:a16="http://schemas.microsoft.com/office/drawing/2014/main" xmlns="" id="{0C2257D4-57AC-48A1-A2CE-9D5EF5432C76}"/>
                    </a:ext>
                  </a:extLst>
                </p:cNvPr>
                <p:cNvSpPr>
                  <a:spLocks noChangeArrowheads="1"/>
                </p:cNvSpPr>
                <p:nvPr/>
              </p:nvSpPr>
              <p:spPr bwMode="auto">
                <a:xfrm>
                  <a:off x="3264" y="2041"/>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04" name="Rectangle 83">
                  <a:extLst>
                    <a:ext uri="{FF2B5EF4-FFF2-40B4-BE49-F238E27FC236}">
                      <a16:creationId xmlns:a16="http://schemas.microsoft.com/office/drawing/2014/main" xmlns="" id="{47ABF0CE-74B2-460C-A6FB-871F8FB6B75C}"/>
                    </a:ext>
                  </a:extLst>
                </p:cNvPr>
                <p:cNvSpPr>
                  <a:spLocks noChangeArrowheads="1"/>
                </p:cNvSpPr>
                <p:nvPr/>
              </p:nvSpPr>
              <p:spPr bwMode="auto">
                <a:xfrm>
                  <a:off x="2112" y="2041"/>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05" name="Rectangle 84">
                  <a:extLst>
                    <a:ext uri="{FF2B5EF4-FFF2-40B4-BE49-F238E27FC236}">
                      <a16:creationId xmlns:a16="http://schemas.microsoft.com/office/drawing/2014/main" xmlns="" id="{68562326-5CFA-4BB7-93F7-4241B9CD1723}"/>
                    </a:ext>
                  </a:extLst>
                </p:cNvPr>
                <p:cNvSpPr>
                  <a:spLocks noChangeArrowheads="1"/>
                </p:cNvSpPr>
                <p:nvPr/>
              </p:nvSpPr>
              <p:spPr bwMode="auto">
                <a:xfrm>
                  <a:off x="1776" y="2379"/>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06" name="Rectangle 85">
                  <a:extLst>
                    <a:ext uri="{FF2B5EF4-FFF2-40B4-BE49-F238E27FC236}">
                      <a16:creationId xmlns:a16="http://schemas.microsoft.com/office/drawing/2014/main" xmlns="" id="{E79FBEF6-FFA4-433D-B514-D2ECB83BCBA5}"/>
                    </a:ext>
                  </a:extLst>
                </p:cNvPr>
                <p:cNvSpPr>
                  <a:spLocks noChangeArrowheads="1"/>
                </p:cNvSpPr>
                <p:nvPr/>
              </p:nvSpPr>
              <p:spPr bwMode="auto">
                <a:xfrm>
                  <a:off x="3082" y="2016"/>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07" name="Rectangle 86">
                  <a:extLst>
                    <a:ext uri="{FF2B5EF4-FFF2-40B4-BE49-F238E27FC236}">
                      <a16:creationId xmlns:a16="http://schemas.microsoft.com/office/drawing/2014/main" xmlns="" id="{B05978A6-50E0-48DE-9ECA-48A06F47A1FC}"/>
                    </a:ext>
                  </a:extLst>
                </p:cNvPr>
                <p:cNvSpPr>
                  <a:spLocks noChangeArrowheads="1"/>
                </p:cNvSpPr>
                <p:nvPr/>
              </p:nvSpPr>
              <p:spPr bwMode="auto">
                <a:xfrm>
                  <a:off x="3312" y="2379"/>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08" name="Rectangle 87">
                  <a:extLst>
                    <a:ext uri="{FF2B5EF4-FFF2-40B4-BE49-F238E27FC236}">
                      <a16:creationId xmlns:a16="http://schemas.microsoft.com/office/drawing/2014/main" xmlns="" id="{2F292A42-D198-44E1-818A-E953D4475031}"/>
                    </a:ext>
                  </a:extLst>
                </p:cNvPr>
                <p:cNvSpPr>
                  <a:spLocks noChangeArrowheads="1"/>
                </p:cNvSpPr>
                <p:nvPr/>
              </p:nvSpPr>
              <p:spPr bwMode="auto">
                <a:xfrm>
                  <a:off x="3696" y="2091"/>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09" name="Rectangle 88">
                  <a:extLst>
                    <a:ext uri="{FF2B5EF4-FFF2-40B4-BE49-F238E27FC236}">
                      <a16:creationId xmlns:a16="http://schemas.microsoft.com/office/drawing/2014/main" xmlns="" id="{9239F473-9D82-4C54-B545-03614872EFB4}"/>
                    </a:ext>
                  </a:extLst>
                </p:cNvPr>
                <p:cNvSpPr>
                  <a:spLocks noChangeArrowheads="1"/>
                </p:cNvSpPr>
                <p:nvPr/>
              </p:nvSpPr>
              <p:spPr bwMode="auto">
                <a:xfrm>
                  <a:off x="2449" y="2762"/>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10" name="Rectangle 89">
                  <a:extLst>
                    <a:ext uri="{FF2B5EF4-FFF2-40B4-BE49-F238E27FC236}">
                      <a16:creationId xmlns:a16="http://schemas.microsoft.com/office/drawing/2014/main" xmlns="" id="{E3DBB8A9-C272-4274-820A-207922FFCB32}"/>
                    </a:ext>
                  </a:extLst>
                </p:cNvPr>
                <p:cNvSpPr>
                  <a:spLocks noChangeArrowheads="1"/>
                </p:cNvSpPr>
                <p:nvPr/>
              </p:nvSpPr>
              <p:spPr bwMode="auto">
                <a:xfrm>
                  <a:off x="2784" y="300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11" name="Rectangle 90">
                  <a:extLst>
                    <a:ext uri="{FF2B5EF4-FFF2-40B4-BE49-F238E27FC236}">
                      <a16:creationId xmlns:a16="http://schemas.microsoft.com/office/drawing/2014/main" xmlns="" id="{D4F0ABC1-F276-42E7-A2AC-1ACC48FBD6C5}"/>
                    </a:ext>
                  </a:extLst>
                </p:cNvPr>
                <p:cNvSpPr>
                  <a:spLocks noChangeArrowheads="1"/>
                </p:cNvSpPr>
                <p:nvPr/>
              </p:nvSpPr>
              <p:spPr bwMode="auto">
                <a:xfrm>
                  <a:off x="3120" y="300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sp>
              <p:nvSpPr>
                <p:cNvPr id="31812" name="Rectangle 91">
                  <a:extLst>
                    <a:ext uri="{FF2B5EF4-FFF2-40B4-BE49-F238E27FC236}">
                      <a16:creationId xmlns:a16="http://schemas.microsoft.com/office/drawing/2014/main" xmlns="" id="{A2BFACEC-7F59-4723-A486-F131DF022095}"/>
                    </a:ext>
                  </a:extLst>
                </p:cNvPr>
                <p:cNvSpPr>
                  <a:spLocks noChangeArrowheads="1"/>
                </p:cNvSpPr>
                <p:nvPr/>
              </p:nvSpPr>
              <p:spPr bwMode="auto">
                <a:xfrm>
                  <a:off x="2064" y="2955"/>
                  <a:ext cx="173"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tx2"/>
                      </a:solidFill>
                      <a:cs typeface="Arial" panose="020B0604020202020204" pitchFamily="34" charset="0"/>
                    </a:rPr>
                    <a:t>x</a:t>
                  </a:r>
                </a:p>
              </p:txBody>
            </p:sp>
          </p:grpSp>
          <p:sp>
            <p:nvSpPr>
              <p:cNvPr id="31769" name="Rectangle 93">
                <a:extLst>
                  <a:ext uri="{FF2B5EF4-FFF2-40B4-BE49-F238E27FC236}">
                    <a16:creationId xmlns:a16="http://schemas.microsoft.com/office/drawing/2014/main" xmlns="" id="{61E1298A-F094-4AB1-BA06-05812665736C}"/>
                  </a:ext>
                </a:extLst>
              </p:cNvPr>
              <p:cNvSpPr>
                <a:spLocks noChangeArrowheads="1"/>
              </p:cNvSpPr>
              <p:nvPr/>
            </p:nvSpPr>
            <p:spPr bwMode="auto">
              <a:xfrm>
                <a:off x="2208" y="2976"/>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99CCFF"/>
                    </a:solidFill>
                    <a:cs typeface="Arial" panose="020B0604020202020204" pitchFamily="34" charset="0"/>
                  </a:rPr>
                  <a:t>x</a:t>
                </a:r>
              </a:p>
            </p:txBody>
          </p:sp>
          <p:sp>
            <p:nvSpPr>
              <p:cNvPr id="31770" name="Rectangle 94">
                <a:extLst>
                  <a:ext uri="{FF2B5EF4-FFF2-40B4-BE49-F238E27FC236}">
                    <a16:creationId xmlns:a16="http://schemas.microsoft.com/office/drawing/2014/main" xmlns="" id="{588421DE-99A8-41FC-9B27-E93ED9F553D2}"/>
                  </a:ext>
                </a:extLst>
              </p:cNvPr>
              <p:cNvSpPr>
                <a:spLocks noChangeArrowheads="1"/>
              </p:cNvSpPr>
              <p:nvPr/>
            </p:nvSpPr>
            <p:spPr bwMode="auto">
              <a:xfrm>
                <a:off x="1776" y="2736"/>
                <a:ext cx="173"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99CCFF"/>
                    </a:solidFill>
                    <a:cs typeface="Arial" panose="020B0604020202020204" pitchFamily="34" charset="0"/>
                  </a:rPr>
                  <a:t>x</a:t>
                </a:r>
              </a:p>
            </p:txBody>
          </p:sp>
          <p:sp>
            <p:nvSpPr>
              <p:cNvPr id="31771" name="Rectangle 95">
                <a:extLst>
                  <a:ext uri="{FF2B5EF4-FFF2-40B4-BE49-F238E27FC236}">
                    <a16:creationId xmlns:a16="http://schemas.microsoft.com/office/drawing/2014/main" xmlns="" id="{FB0E8289-0239-4F65-8BAA-BB14C201BA7E}"/>
                  </a:ext>
                </a:extLst>
              </p:cNvPr>
              <p:cNvSpPr>
                <a:spLocks noChangeArrowheads="1"/>
              </p:cNvSpPr>
              <p:nvPr/>
            </p:nvSpPr>
            <p:spPr bwMode="auto">
              <a:xfrm>
                <a:off x="3744" y="2784"/>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99CCFF"/>
                    </a:solidFill>
                    <a:cs typeface="Arial" panose="020B0604020202020204" pitchFamily="34" charset="0"/>
                  </a:rPr>
                  <a:t>x</a:t>
                </a:r>
              </a:p>
            </p:txBody>
          </p:sp>
          <p:sp>
            <p:nvSpPr>
              <p:cNvPr id="31772" name="Rectangle 96">
                <a:extLst>
                  <a:ext uri="{FF2B5EF4-FFF2-40B4-BE49-F238E27FC236}">
                    <a16:creationId xmlns:a16="http://schemas.microsoft.com/office/drawing/2014/main" xmlns="" id="{725B6011-3C4B-4066-937E-52EC793283A1}"/>
                  </a:ext>
                </a:extLst>
              </p:cNvPr>
              <p:cNvSpPr>
                <a:spLocks noChangeArrowheads="1"/>
              </p:cNvSpPr>
              <p:nvPr/>
            </p:nvSpPr>
            <p:spPr bwMode="auto">
              <a:xfrm>
                <a:off x="2688" y="2258"/>
                <a:ext cx="173"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99CCFF"/>
                    </a:solidFill>
                    <a:cs typeface="Arial" panose="020B0604020202020204" pitchFamily="34" charset="0"/>
                  </a:rPr>
                  <a:t>x</a:t>
                </a:r>
              </a:p>
            </p:txBody>
          </p:sp>
          <p:sp>
            <p:nvSpPr>
              <p:cNvPr id="31773" name="Rectangle 97">
                <a:extLst>
                  <a:ext uri="{FF2B5EF4-FFF2-40B4-BE49-F238E27FC236}">
                    <a16:creationId xmlns:a16="http://schemas.microsoft.com/office/drawing/2014/main" xmlns="" id="{9A257391-58A0-418D-A126-556A1F575BCC}"/>
                  </a:ext>
                </a:extLst>
              </p:cNvPr>
              <p:cNvSpPr>
                <a:spLocks noChangeArrowheads="1"/>
              </p:cNvSpPr>
              <p:nvPr/>
            </p:nvSpPr>
            <p:spPr bwMode="auto">
              <a:xfrm>
                <a:off x="2592" y="1871"/>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99CCFF"/>
                    </a:solidFill>
                    <a:cs typeface="Arial" panose="020B0604020202020204" pitchFamily="34" charset="0"/>
                  </a:rPr>
                  <a:t>x</a:t>
                </a:r>
              </a:p>
            </p:txBody>
          </p:sp>
          <p:sp>
            <p:nvSpPr>
              <p:cNvPr id="31774" name="Rectangle 98">
                <a:extLst>
                  <a:ext uri="{FF2B5EF4-FFF2-40B4-BE49-F238E27FC236}">
                    <a16:creationId xmlns:a16="http://schemas.microsoft.com/office/drawing/2014/main" xmlns="" id="{4529A9D1-1863-4B88-B3AF-7AF942ED57C2}"/>
                  </a:ext>
                </a:extLst>
              </p:cNvPr>
              <p:cNvSpPr>
                <a:spLocks noChangeArrowheads="1"/>
              </p:cNvSpPr>
              <p:nvPr/>
            </p:nvSpPr>
            <p:spPr bwMode="auto">
              <a:xfrm>
                <a:off x="2497" y="1871"/>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75" name="Rectangle 99">
                <a:extLst>
                  <a:ext uri="{FF2B5EF4-FFF2-40B4-BE49-F238E27FC236}">
                    <a16:creationId xmlns:a16="http://schemas.microsoft.com/office/drawing/2014/main" xmlns="" id="{B91EF2A6-E13E-4D1C-AA9E-DBAB083AB4B1}"/>
                  </a:ext>
                </a:extLst>
              </p:cNvPr>
              <p:cNvSpPr>
                <a:spLocks noChangeArrowheads="1"/>
              </p:cNvSpPr>
              <p:nvPr/>
            </p:nvSpPr>
            <p:spPr bwMode="auto">
              <a:xfrm>
                <a:off x="3072" y="2112"/>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76" name="Rectangle 100">
                <a:extLst>
                  <a:ext uri="{FF2B5EF4-FFF2-40B4-BE49-F238E27FC236}">
                    <a16:creationId xmlns:a16="http://schemas.microsoft.com/office/drawing/2014/main" xmlns="" id="{79D36361-CA5E-4484-883B-DE707120E5D0}"/>
                  </a:ext>
                </a:extLst>
              </p:cNvPr>
              <p:cNvSpPr>
                <a:spLocks noChangeArrowheads="1"/>
              </p:cNvSpPr>
              <p:nvPr/>
            </p:nvSpPr>
            <p:spPr bwMode="auto">
              <a:xfrm>
                <a:off x="2160" y="2400"/>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dirty="0">
                    <a:solidFill>
                      <a:srgbClr val="FFCC99"/>
                    </a:solidFill>
                    <a:cs typeface="Arial" panose="020B0604020202020204" pitchFamily="34" charset="0"/>
                  </a:rPr>
                  <a:t>x</a:t>
                </a:r>
              </a:p>
            </p:txBody>
          </p:sp>
          <p:sp>
            <p:nvSpPr>
              <p:cNvPr id="31777" name="Rectangle 101">
                <a:extLst>
                  <a:ext uri="{FF2B5EF4-FFF2-40B4-BE49-F238E27FC236}">
                    <a16:creationId xmlns:a16="http://schemas.microsoft.com/office/drawing/2014/main" xmlns="" id="{764B9016-DE32-4DB5-8E33-97A8C55947C3}"/>
                  </a:ext>
                </a:extLst>
              </p:cNvPr>
              <p:cNvSpPr>
                <a:spLocks noChangeArrowheads="1"/>
              </p:cNvSpPr>
              <p:nvPr/>
            </p:nvSpPr>
            <p:spPr bwMode="auto">
              <a:xfrm>
                <a:off x="2784" y="254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78" name="Rectangle 102">
                <a:extLst>
                  <a:ext uri="{FF2B5EF4-FFF2-40B4-BE49-F238E27FC236}">
                    <a16:creationId xmlns:a16="http://schemas.microsoft.com/office/drawing/2014/main" xmlns="" id="{6EB9BEC0-1319-4D60-8800-A622E946A10C}"/>
                  </a:ext>
                </a:extLst>
              </p:cNvPr>
              <p:cNvSpPr>
                <a:spLocks noChangeArrowheads="1"/>
              </p:cNvSpPr>
              <p:nvPr/>
            </p:nvSpPr>
            <p:spPr bwMode="auto">
              <a:xfrm>
                <a:off x="3552" y="2062"/>
                <a:ext cx="174"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CC0000"/>
                    </a:solidFill>
                    <a:cs typeface="Arial" panose="020B0604020202020204" pitchFamily="34" charset="0"/>
                  </a:rPr>
                  <a:t>x</a:t>
                </a:r>
              </a:p>
            </p:txBody>
          </p:sp>
          <p:sp>
            <p:nvSpPr>
              <p:cNvPr id="31779" name="Rectangle 103">
                <a:extLst>
                  <a:ext uri="{FF2B5EF4-FFF2-40B4-BE49-F238E27FC236}">
                    <a16:creationId xmlns:a16="http://schemas.microsoft.com/office/drawing/2014/main" xmlns="" id="{75AE1020-EE8A-4CF0-9C6F-5F40EDBC517C}"/>
                  </a:ext>
                </a:extLst>
              </p:cNvPr>
              <p:cNvSpPr>
                <a:spLocks noChangeArrowheads="1"/>
              </p:cNvSpPr>
              <p:nvPr/>
            </p:nvSpPr>
            <p:spPr bwMode="auto">
              <a:xfrm>
                <a:off x="3168" y="2495"/>
                <a:ext cx="173"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80" name="Rectangle 104">
                <a:extLst>
                  <a:ext uri="{FF2B5EF4-FFF2-40B4-BE49-F238E27FC236}">
                    <a16:creationId xmlns:a16="http://schemas.microsoft.com/office/drawing/2014/main" xmlns="" id="{A7A94DC6-8D65-4137-AEF8-01F99C8D5487}"/>
                  </a:ext>
                </a:extLst>
              </p:cNvPr>
              <p:cNvSpPr>
                <a:spLocks noChangeArrowheads="1"/>
              </p:cNvSpPr>
              <p:nvPr/>
            </p:nvSpPr>
            <p:spPr bwMode="auto">
              <a:xfrm>
                <a:off x="3552" y="254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81" name="Rectangle 105">
                <a:extLst>
                  <a:ext uri="{FF2B5EF4-FFF2-40B4-BE49-F238E27FC236}">
                    <a16:creationId xmlns:a16="http://schemas.microsoft.com/office/drawing/2014/main" xmlns="" id="{2A47EECD-88A6-4D9F-A652-BDB5C27396AD}"/>
                  </a:ext>
                </a:extLst>
              </p:cNvPr>
              <p:cNvSpPr>
                <a:spLocks noChangeArrowheads="1"/>
              </p:cNvSpPr>
              <p:nvPr/>
            </p:nvSpPr>
            <p:spPr bwMode="auto">
              <a:xfrm>
                <a:off x="3264" y="1871"/>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hlink"/>
                    </a:solidFill>
                    <a:cs typeface="Arial" panose="020B0604020202020204" pitchFamily="34" charset="0"/>
                  </a:rPr>
                  <a:t>x</a:t>
                </a:r>
              </a:p>
            </p:txBody>
          </p:sp>
          <p:sp>
            <p:nvSpPr>
              <p:cNvPr id="31782" name="Rectangle 106">
                <a:extLst>
                  <a:ext uri="{FF2B5EF4-FFF2-40B4-BE49-F238E27FC236}">
                    <a16:creationId xmlns:a16="http://schemas.microsoft.com/office/drawing/2014/main" xmlns="" id="{BFD8275D-37FA-48C5-99A7-1A28859201FB}"/>
                  </a:ext>
                </a:extLst>
              </p:cNvPr>
              <p:cNvSpPr>
                <a:spLocks noChangeArrowheads="1"/>
              </p:cNvSpPr>
              <p:nvPr/>
            </p:nvSpPr>
            <p:spPr bwMode="auto">
              <a:xfrm>
                <a:off x="2113" y="1871"/>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83" name="Rectangle 107">
                <a:extLst>
                  <a:ext uri="{FF2B5EF4-FFF2-40B4-BE49-F238E27FC236}">
                    <a16:creationId xmlns:a16="http://schemas.microsoft.com/office/drawing/2014/main" xmlns="" id="{3F6D9995-4D06-43EE-9054-42C4174D9D78}"/>
                  </a:ext>
                </a:extLst>
              </p:cNvPr>
              <p:cNvSpPr>
                <a:spLocks noChangeArrowheads="1"/>
              </p:cNvSpPr>
              <p:nvPr/>
            </p:nvSpPr>
            <p:spPr bwMode="auto">
              <a:xfrm>
                <a:off x="1776" y="2207"/>
                <a:ext cx="173"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84" name="Rectangle 108">
                <a:extLst>
                  <a:ext uri="{FF2B5EF4-FFF2-40B4-BE49-F238E27FC236}">
                    <a16:creationId xmlns:a16="http://schemas.microsoft.com/office/drawing/2014/main" xmlns="" id="{0A68318B-0459-4E8D-BF95-92A7BDDF2126}"/>
                  </a:ext>
                </a:extLst>
              </p:cNvPr>
              <p:cNvSpPr>
                <a:spLocks noChangeArrowheads="1"/>
              </p:cNvSpPr>
              <p:nvPr/>
            </p:nvSpPr>
            <p:spPr bwMode="auto">
              <a:xfrm>
                <a:off x="3082" y="1847"/>
                <a:ext cx="173"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85" name="Rectangle 109">
                <a:extLst>
                  <a:ext uri="{FF2B5EF4-FFF2-40B4-BE49-F238E27FC236}">
                    <a16:creationId xmlns:a16="http://schemas.microsoft.com/office/drawing/2014/main" xmlns="" id="{27D5CC02-6DCB-477C-8A62-92FAF070154F}"/>
                  </a:ext>
                </a:extLst>
              </p:cNvPr>
              <p:cNvSpPr>
                <a:spLocks noChangeArrowheads="1"/>
              </p:cNvSpPr>
              <p:nvPr/>
            </p:nvSpPr>
            <p:spPr bwMode="auto">
              <a:xfrm>
                <a:off x="3312" y="2207"/>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86" name="Rectangle 110">
                <a:extLst>
                  <a:ext uri="{FF2B5EF4-FFF2-40B4-BE49-F238E27FC236}">
                    <a16:creationId xmlns:a16="http://schemas.microsoft.com/office/drawing/2014/main" xmlns="" id="{8628C877-ECA7-41C6-9615-591143678AF3}"/>
                  </a:ext>
                </a:extLst>
              </p:cNvPr>
              <p:cNvSpPr>
                <a:spLocks noChangeArrowheads="1"/>
              </p:cNvSpPr>
              <p:nvPr/>
            </p:nvSpPr>
            <p:spPr bwMode="auto">
              <a:xfrm>
                <a:off x="3696" y="1920"/>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87" name="Rectangle 111">
                <a:extLst>
                  <a:ext uri="{FF2B5EF4-FFF2-40B4-BE49-F238E27FC236}">
                    <a16:creationId xmlns:a16="http://schemas.microsoft.com/office/drawing/2014/main" xmlns="" id="{E6ACCAF4-28E3-40FA-BBEB-02C8152C165E}"/>
                  </a:ext>
                </a:extLst>
              </p:cNvPr>
              <p:cNvSpPr>
                <a:spLocks noChangeArrowheads="1"/>
              </p:cNvSpPr>
              <p:nvPr/>
            </p:nvSpPr>
            <p:spPr bwMode="auto">
              <a:xfrm>
                <a:off x="2449" y="2592"/>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808080"/>
                    </a:solidFill>
                    <a:cs typeface="Arial" panose="020B0604020202020204" pitchFamily="34" charset="0"/>
                  </a:rPr>
                  <a:t>x</a:t>
                </a:r>
              </a:p>
            </p:txBody>
          </p:sp>
          <p:sp>
            <p:nvSpPr>
              <p:cNvPr id="31788" name="Rectangle 112">
                <a:extLst>
                  <a:ext uri="{FF2B5EF4-FFF2-40B4-BE49-F238E27FC236}">
                    <a16:creationId xmlns:a16="http://schemas.microsoft.com/office/drawing/2014/main" xmlns="" id="{6D4F9C39-883C-4704-88EF-0128CEB9ABD9}"/>
                  </a:ext>
                </a:extLst>
              </p:cNvPr>
              <p:cNvSpPr>
                <a:spLocks noChangeArrowheads="1"/>
              </p:cNvSpPr>
              <p:nvPr/>
            </p:nvSpPr>
            <p:spPr bwMode="auto">
              <a:xfrm>
                <a:off x="2784" y="283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89" name="Rectangle 113">
                <a:extLst>
                  <a:ext uri="{FF2B5EF4-FFF2-40B4-BE49-F238E27FC236}">
                    <a16:creationId xmlns:a16="http://schemas.microsoft.com/office/drawing/2014/main" xmlns="" id="{6F76BADE-12B8-4D2B-B189-37B385A33167}"/>
                  </a:ext>
                </a:extLst>
              </p:cNvPr>
              <p:cNvSpPr>
                <a:spLocks noChangeArrowheads="1"/>
              </p:cNvSpPr>
              <p:nvPr/>
            </p:nvSpPr>
            <p:spPr bwMode="auto">
              <a:xfrm>
                <a:off x="3120" y="283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90" name="Rectangle 114">
                <a:extLst>
                  <a:ext uri="{FF2B5EF4-FFF2-40B4-BE49-F238E27FC236}">
                    <a16:creationId xmlns:a16="http://schemas.microsoft.com/office/drawing/2014/main" xmlns="" id="{90DA1B50-2181-4989-A1B4-937D497B0E89}"/>
                  </a:ext>
                </a:extLst>
              </p:cNvPr>
              <p:cNvSpPr>
                <a:spLocks noChangeArrowheads="1"/>
              </p:cNvSpPr>
              <p:nvPr/>
            </p:nvSpPr>
            <p:spPr bwMode="auto">
              <a:xfrm>
                <a:off x="2065" y="2784"/>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91" name="Rectangle 115">
                <a:extLst>
                  <a:ext uri="{FF2B5EF4-FFF2-40B4-BE49-F238E27FC236}">
                    <a16:creationId xmlns:a16="http://schemas.microsoft.com/office/drawing/2014/main" xmlns="" id="{C7B6D479-9882-4A06-8F6F-DAE3FA6288F5}"/>
                  </a:ext>
                </a:extLst>
              </p:cNvPr>
              <p:cNvSpPr>
                <a:spLocks noChangeArrowheads="1"/>
              </p:cNvSpPr>
              <p:nvPr/>
            </p:nvSpPr>
            <p:spPr bwMode="auto">
              <a:xfrm>
                <a:off x="2256" y="2833"/>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bg2"/>
                    </a:solidFill>
                    <a:cs typeface="Arial" panose="020B0604020202020204" pitchFamily="34" charset="0"/>
                  </a:rPr>
                  <a:t>x</a:t>
                </a:r>
              </a:p>
            </p:txBody>
          </p:sp>
          <p:sp>
            <p:nvSpPr>
              <p:cNvPr id="31792" name="Rectangle 116">
                <a:extLst>
                  <a:ext uri="{FF2B5EF4-FFF2-40B4-BE49-F238E27FC236}">
                    <a16:creationId xmlns:a16="http://schemas.microsoft.com/office/drawing/2014/main" xmlns="" id="{661F284F-0AD9-442E-8694-E56E7D084F2A}"/>
                  </a:ext>
                </a:extLst>
              </p:cNvPr>
              <p:cNvSpPr>
                <a:spLocks noChangeArrowheads="1"/>
              </p:cNvSpPr>
              <p:nvPr/>
            </p:nvSpPr>
            <p:spPr bwMode="auto">
              <a:xfrm>
                <a:off x="1824" y="2592"/>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dirty="0">
                    <a:solidFill>
                      <a:srgbClr val="CC0000"/>
                    </a:solidFill>
                    <a:cs typeface="Arial" panose="020B0604020202020204" pitchFamily="34" charset="0"/>
                  </a:rPr>
                  <a:t>x</a:t>
                </a:r>
              </a:p>
            </p:txBody>
          </p:sp>
          <p:sp>
            <p:nvSpPr>
              <p:cNvPr id="31793" name="Rectangle 117">
                <a:extLst>
                  <a:ext uri="{FF2B5EF4-FFF2-40B4-BE49-F238E27FC236}">
                    <a16:creationId xmlns:a16="http://schemas.microsoft.com/office/drawing/2014/main" xmlns="" id="{821E4C86-9DCF-431E-9004-5E704E146852}"/>
                  </a:ext>
                </a:extLst>
              </p:cNvPr>
              <p:cNvSpPr>
                <a:spLocks noChangeArrowheads="1"/>
              </p:cNvSpPr>
              <p:nvPr/>
            </p:nvSpPr>
            <p:spPr bwMode="auto">
              <a:xfrm>
                <a:off x="3791" y="2640"/>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94" name="Rectangle 118">
                <a:extLst>
                  <a:ext uri="{FF2B5EF4-FFF2-40B4-BE49-F238E27FC236}">
                    <a16:creationId xmlns:a16="http://schemas.microsoft.com/office/drawing/2014/main" xmlns="" id="{20B655B8-8816-420D-BF4B-77996FB5626F}"/>
                  </a:ext>
                </a:extLst>
              </p:cNvPr>
              <p:cNvSpPr>
                <a:spLocks noChangeArrowheads="1"/>
              </p:cNvSpPr>
              <p:nvPr/>
            </p:nvSpPr>
            <p:spPr bwMode="auto">
              <a:xfrm>
                <a:off x="2736" y="2112"/>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95" name="Rectangle 119">
                <a:extLst>
                  <a:ext uri="{FF2B5EF4-FFF2-40B4-BE49-F238E27FC236}">
                    <a16:creationId xmlns:a16="http://schemas.microsoft.com/office/drawing/2014/main" xmlns="" id="{52A57794-1B68-404D-959C-63992CA7758A}"/>
                  </a:ext>
                </a:extLst>
              </p:cNvPr>
              <p:cNvSpPr>
                <a:spLocks noChangeArrowheads="1"/>
              </p:cNvSpPr>
              <p:nvPr/>
            </p:nvSpPr>
            <p:spPr bwMode="auto">
              <a:xfrm>
                <a:off x="2640" y="1728"/>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grpSp>
        <p:grpSp>
          <p:nvGrpSpPr>
            <p:cNvPr id="31752" name="Group 139">
              <a:extLst>
                <a:ext uri="{FF2B5EF4-FFF2-40B4-BE49-F238E27FC236}">
                  <a16:creationId xmlns:a16="http://schemas.microsoft.com/office/drawing/2014/main" xmlns="" id="{94576729-A6A2-4536-8393-3334A0F70358}"/>
                </a:ext>
              </a:extLst>
            </p:cNvPr>
            <p:cNvGrpSpPr>
              <a:grpSpLocks/>
            </p:cNvGrpSpPr>
            <p:nvPr/>
          </p:nvGrpSpPr>
          <p:grpSpPr bwMode="auto">
            <a:xfrm>
              <a:off x="624" y="1824"/>
              <a:ext cx="724" cy="401"/>
              <a:chOff x="624" y="1824"/>
              <a:chExt cx="724" cy="401"/>
            </a:xfrm>
          </p:grpSpPr>
          <p:sp>
            <p:nvSpPr>
              <p:cNvPr id="31759" name="Oval 121">
                <a:extLst>
                  <a:ext uri="{FF2B5EF4-FFF2-40B4-BE49-F238E27FC236}">
                    <a16:creationId xmlns:a16="http://schemas.microsoft.com/office/drawing/2014/main" xmlns="" id="{B71E49FE-136C-4BE8-A7ED-AB45CA42BBA3}"/>
                  </a:ext>
                </a:extLst>
              </p:cNvPr>
              <p:cNvSpPr>
                <a:spLocks noChangeArrowheads="1"/>
              </p:cNvSpPr>
              <p:nvPr/>
            </p:nvSpPr>
            <p:spPr bwMode="auto">
              <a:xfrm>
                <a:off x="624" y="1825"/>
                <a:ext cx="724" cy="367"/>
              </a:xfrm>
              <a:prstGeom prst="ellipse">
                <a:avLst/>
              </a:prstGeom>
              <a:solidFill>
                <a:srgbClr val="FFFF53"/>
              </a:solidFill>
              <a:ln w="12700">
                <a:solidFill>
                  <a:schemeClr val="tx1"/>
                </a:solidFill>
                <a:round/>
                <a:headEnd/>
                <a:tailEnd/>
              </a:ln>
            </p:spPr>
            <p:txBody>
              <a:bodyPr wrap="none" lIns="92075" tIns="46038" rIns="92075" bIns="46038"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ClrTx/>
                  <a:buFontTx/>
                  <a:buNone/>
                </a:pPr>
                <a:endParaRPr lang="en-US" altLang="en-US" sz="1800">
                  <a:cs typeface="Arial" panose="020B0604020202020204" pitchFamily="34" charset="0"/>
                </a:endParaRPr>
              </a:p>
            </p:txBody>
          </p:sp>
          <p:sp>
            <p:nvSpPr>
              <p:cNvPr id="31760" name="Rectangle 122">
                <a:extLst>
                  <a:ext uri="{FF2B5EF4-FFF2-40B4-BE49-F238E27FC236}">
                    <a16:creationId xmlns:a16="http://schemas.microsoft.com/office/drawing/2014/main" xmlns="" id="{EF50470D-8891-42F4-B3D7-5B83045A4BE8}"/>
                  </a:ext>
                </a:extLst>
              </p:cNvPr>
              <p:cNvSpPr>
                <a:spLocks noChangeArrowheads="1"/>
              </p:cNvSpPr>
              <p:nvPr/>
            </p:nvSpPr>
            <p:spPr bwMode="auto">
              <a:xfrm>
                <a:off x="830" y="1909"/>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61" name="Rectangle 123">
                <a:extLst>
                  <a:ext uri="{FF2B5EF4-FFF2-40B4-BE49-F238E27FC236}">
                    <a16:creationId xmlns:a16="http://schemas.microsoft.com/office/drawing/2014/main" xmlns="" id="{4C1ED5C4-09FD-46D5-B57C-14FC19FCABFE}"/>
                  </a:ext>
                </a:extLst>
              </p:cNvPr>
              <p:cNvSpPr>
                <a:spLocks noChangeArrowheads="1"/>
              </p:cNvSpPr>
              <p:nvPr/>
            </p:nvSpPr>
            <p:spPr bwMode="auto">
              <a:xfrm>
                <a:off x="1038" y="1909"/>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hlink"/>
                    </a:solidFill>
                    <a:cs typeface="Arial" panose="020B0604020202020204" pitchFamily="34" charset="0"/>
                  </a:rPr>
                  <a:t>x</a:t>
                </a:r>
              </a:p>
            </p:txBody>
          </p:sp>
          <p:sp>
            <p:nvSpPr>
              <p:cNvPr id="31762" name="Rectangle 124">
                <a:extLst>
                  <a:ext uri="{FF2B5EF4-FFF2-40B4-BE49-F238E27FC236}">
                    <a16:creationId xmlns:a16="http://schemas.microsoft.com/office/drawing/2014/main" xmlns="" id="{6BDC9C32-5128-4767-958E-EF14ABBFCB15}"/>
                  </a:ext>
                </a:extLst>
              </p:cNvPr>
              <p:cNvSpPr>
                <a:spLocks noChangeArrowheads="1"/>
              </p:cNvSpPr>
              <p:nvPr/>
            </p:nvSpPr>
            <p:spPr bwMode="auto">
              <a:xfrm>
                <a:off x="779" y="182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bg2"/>
                    </a:solidFill>
                    <a:cs typeface="Arial" panose="020B0604020202020204" pitchFamily="34" charset="0"/>
                  </a:rPr>
                  <a:t>x</a:t>
                </a:r>
              </a:p>
            </p:txBody>
          </p:sp>
          <p:sp>
            <p:nvSpPr>
              <p:cNvPr id="31763" name="Rectangle 125">
                <a:extLst>
                  <a:ext uri="{FF2B5EF4-FFF2-40B4-BE49-F238E27FC236}">
                    <a16:creationId xmlns:a16="http://schemas.microsoft.com/office/drawing/2014/main" xmlns="" id="{25810367-510E-413B-A2A2-BE3C484137E4}"/>
                  </a:ext>
                </a:extLst>
              </p:cNvPr>
              <p:cNvSpPr>
                <a:spLocks noChangeArrowheads="1"/>
              </p:cNvSpPr>
              <p:nvPr/>
            </p:nvSpPr>
            <p:spPr bwMode="auto">
              <a:xfrm>
                <a:off x="882" y="1994"/>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rgbClr val="CC0000"/>
                    </a:solidFill>
                    <a:cs typeface="Arial" panose="020B0604020202020204" pitchFamily="34" charset="0"/>
                  </a:rPr>
                  <a:t>x</a:t>
                </a:r>
              </a:p>
            </p:txBody>
          </p:sp>
          <p:sp>
            <p:nvSpPr>
              <p:cNvPr id="31764" name="Rectangle 126">
                <a:extLst>
                  <a:ext uri="{FF2B5EF4-FFF2-40B4-BE49-F238E27FC236}">
                    <a16:creationId xmlns:a16="http://schemas.microsoft.com/office/drawing/2014/main" xmlns="" id="{CDDC96F0-64B2-464B-B162-E3A9FCB785D2}"/>
                  </a:ext>
                </a:extLst>
              </p:cNvPr>
              <p:cNvSpPr>
                <a:spLocks noChangeArrowheads="1"/>
              </p:cNvSpPr>
              <p:nvPr/>
            </p:nvSpPr>
            <p:spPr bwMode="auto">
              <a:xfrm>
                <a:off x="675" y="1966"/>
                <a:ext cx="1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grpSp>
        <p:sp>
          <p:nvSpPr>
            <p:cNvPr id="8" name="Freeform 128">
              <a:extLst>
                <a:ext uri="{FF2B5EF4-FFF2-40B4-BE49-F238E27FC236}">
                  <a16:creationId xmlns:a16="http://schemas.microsoft.com/office/drawing/2014/main" xmlns="" id="{F5898CF5-C99A-46AA-A6B6-6396DD380685}"/>
                </a:ext>
              </a:extLst>
            </p:cNvPr>
            <p:cNvSpPr>
              <a:spLocks/>
            </p:cNvSpPr>
            <p:nvPr/>
          </p:nvSpPr>
          <p:spPr bwMode="auto">
            <a:xfrm>
              <a:off x="795" y="1044"/>
              <a:ext cx="2453" cy="708"/>
            </a:xfrm>
            <a:custGeom>
              <a:avLst/>
              <a:gdLst/>
              <a:ahLst/>
              <a:cxnLst>
                <a:cxn ang="0">
                  <a:pos x="2261" y="987"/>
                </a:cxn>
                <a:cxn ang="0">
                  <a:pos x="2208" y="764"/>
                </a:cxn>
                <a:cxn ang="0">
                  <a:pos x="2125" y="559"/>
                </a:cxn>
                <a:cxn ang="0">
                  <a:pos x="2010" y="384"/>
                </a:cxn>
                <a:cxn ang="0">
                  <a:pos x="1870" y="232"/>
                </a:cxn>
                <a:cxn ang="0">
                  <a:pos x="1707" y="118"/>
                </a:cxn>
                <a:cxn ang="0">
                  <a:pos x="1522" y="40"/>
                </a:cxn>
                <a:cxn ang="0">
                  <a:pos x="1328" y="0"/>
                </a:cxn>
                <a:cxn ang="0">
                  <a:pos x="1227" y="0"/>
                </a:cxn>
                <a:cxn ang="0">
                  <a:pos x="1117" y="9"/>
                </a:cxn>
                <a:cxn ang="0">
                  <a:pos x="959" y="48"/>
                </a:cxn>
                <a:cxn ang="0">
                  <a:pos x="809" y="118"/>
                </a:cxn>
                <a:cxn ang="0">
                  <a:pos x="673" y="214"/>
                </a:cxn>
                <a:cxn ang="0">
                  <a:pos x="554" y="332"/>
                </a:cxn>
                <a:cxn ang="0">
                  <a:pos x="453" y="472"/>
                </a:cxn>
                <a:cxn ang="0">
                  <a:pos x="369" y="633"/>
                </a:cxn>
                <a:cxn ang="0">
                  <a:pos x="312" y="808"/>
                </a:cxn>
                <a:cxn ang="0">
                  <a:pos x="0" y="922"/>
                </a:cxn>
                <a:cxn ang="0">
                  <a:pos x="611" y="891"/>
                </a:cxn>
                <a:cxn ang="0">
                  <a:pos x="343" y="812"/>
                </a:cxn>
                <a:cxn ang="0">
                  <a:pos x="400" y="638"/>
                </a:cxn>
                <a:cxn ang="0">
                  <a:pos x="479" y="476"/>
                </a:cxn>
                <a:cxn ang="0">
                  <a:pos x="580" y="336"/>
                </a:cxn>
                <a:cxn ang="0">
                  <a:pos x="695" y="219"/>
                </a:cxn>
                <a:cxn ang="0">
                  <a:pos x="831" y="122"/>
                </a:cxn>
                <a:cxn ang="0">
                  <a:pos x="976" y="53"/>
                </a:cxn>
                <a:cxn ang="0">
                  <a:pos x="1130" y="9"/>
                </a:cxn>
                <a:cxn ang="0">
                  <a:pos x="1214" y="0"/>
                </a:cxn>
                <a:cxn ang="0">
                  <a:pos x="1412" y="18"/>
                </a:cxn>
                <a:cxn ang="0">
                  <a:pos x="1601" y="79"/>
                </a:cxn>
                <a:cxn ang="0">
                  <a:pos x="1768" y="175"/>
                </a:cxn>
                <a:cxn ang="0">
                  <a:pos x="1922" y="310"/>
                </a:cxn>
                <a:cxn ang="0">
                  <a:pos x="2046" y="476"/>
                </a:cxn>
                <a:cxn ang="0">
                  <a:pos x="2147" y="664"/>
                </a:cxn>
                <a:cxn ang="0">
                  <a:pos x="2213" y="878"/>
                </a:cxn>
                <a:cxn ang="0">
                  <a:pos x="2244" y="1105"/>
                </a:cxn>
              </a:cxnLst>
              <a:rect l="0" t="0" r="r" b="b"/>
              <a:pathLst>
                <a:path w="2271" h="1202">
                  <a:moveTo>
                    <a:pt x="2270" y="1105"/>
                  </a:moveTo>
                  <a:lnTo>
                    <a:pt x="2261" y="987"/>
                  </a:lnTo>
                  <a:lnTo>
                    <a:pt x="2239" y="874"/>
                  </a:lnTo>
                  <a:lnTo>
                    <a:pt x="2208" y="764"/>
                  </a:lnTo>
                  <a:lnTo>
                    <a:pt x="2169" y="660"/>
                  </a:lnTo>
                  <a:lnTo>
                    <a:pt x="2125" y="559"/>
                  </a:lnTo>
                  <a:lnTo>
                    <a:pt x="2072" y="467"/>
                  </a:lnTo>
                  <a:lnTo>
                    <a:pt x="2010" y="384"/>
                  </a:lnTo>
                  <a:lnTo>
                    <a:pt x="1940" y="306"/>
                  </a:lnTo>
                  <a:lnTo>
                    <a:pt x="1870" y="232"/>
                  </a:lnTo>
                  <a:lnTo>
                    <a:pt x="1790" y="171"/>
                  </a:lnTo>
                  <a:lnTo>
                    <a:pt x="1707" y="118"/>
                  </a:lnTo>
                  <a:lnTo>
                    <a:pt x="1614" y="74"/>
                  </a:lnTo>
                  <a:lnTo>
                    <a:pt x="1522" y="40"/>
                  </a:lnTo>
                  <a:lnTo>
                    <a:pt x="1430" y="13"/>
                  </a:lnTo>
                  <a:lnTo>
                    <a:pt x="1328" y="0"/>
                  </a:lnTo>
                  <a:lnTo>
                    <a:pt x="1227" y="0"/>
                  </a:lnTo>
                  <a:lnTo>
                    <a:pt x="1227" y="0"/>
                  </a:lnTo>
                  <a:lnTo>
                    <a:pt x="1201" y="0"/>
                  </a:lnTo>
                  <a:lnTo>
                    <a:pt x="1117" y="9"/>
                  </a:lnTo>
                  <a:lnTo>
                    <a:pt x="1038" y="26"/>
                  </a:lnTo>
                  <a:lnTo>
                    <a:pt x="959" y="48"/>
                  </a:lnTo>
                  <a:lnTo>
                    <a:pt x="884" y="79"/>
                  </a:lnTo>
                  <a:lnTo>
                    <a:pt x="809" y="118"/>
                  </a:lnTo>
                  <a:lnTo>
                    <a:pt x="739" y="162"/>
                  </a:lnTo>
                  <a:lnTo>
                    <a:pt x="673" y="214"/>
                  </a:lnTo>
                  <a:lnTo>
                    <a:pt x="611" y="271"/>
                  </a:lnTo>
                  <a:lnTo>
                    <a:pt x="554" y="332"/>
                  </a:lnTo>
                  <a:lnTo>
                    <a:pt x="501" y="398"/>
                  </a:lnTo>
                  <a:lnTo>
                    <a:pt x="453" y="472"/>
                  </a:lnTo>
                  <a:lnTo>
                    <a:pt x="409" y="550"/>
                  </a:lnTo>
                  <a:lnTo>
                    <a:pt x="369" y="633"/>
                  </a:lnTo>
                  <a:lnTo>
                    <a:pt x="338" y="721"/>
                  </a:lnTo>
                  <a:lnTo>
                    <a:pt x="312" y="808"/>
                  </a:lnTo>
                  <a:lnTo>
                    <a:pt x="290" y="904"/>
                  </a:lnTo>
                  <a:lnTo>
                    <a:pt x="0" y="922"/>
                  </a:lnTo>
                  <a:lnTo>
                    <a:pt x="286" y="1201"/>
                  </a:lnTo>
                  <a:lnTo>
                    <a:pt x="611" y="891"/>
                  </a:lnTo>
                  <a:lnTo>
                    <a:pt x="321" y="904"/>
                  </a:lnTo>
                  <a:lnTo>
                    <a:pt x="343" y="812"/>
                  </a:lnTo>
                  <a:lnTo>
                    <a:pt x="365" y="721"/>
                  </a:lnTo>
                  <a:lnTo>
                    <a:pt x="400" y="638"/>
                  </a:lnTo>
                  <a:lnTo>
                    <a:pt x="435" y="555"/>
                  </a:lnTo>
                  <a:lnTo>
                    <a:pt x="479" y="476"/>
                  </a:lnTo>
                  <a:lnTo>
                    <a:pt x="528" y="406"/>
                  </a:lnTo>
                  <a:lnTo>
                    <a:pt x="580" y="336"/>
                  </a:lnTo>
                  <a:lnTo>
                    <a:pt x="638" y="275"/>
                  </a:lnTo>
                  <a:lnTo>
                    <a:pt x="695" y="219"/>
                  </a:lnTo>
                  <a:lnTo>
                    <a:pt x="761" y="166"/>
                  </a:lnTo>
                  <a:lnTo>
                    <a:pt x="831" y="122"/>
                  </a:lnTo>
                  <a:lnTo>
                    <a:pt x="902" y="83"/>
                  </a:lnTo>
                  <a:lnTo>
                    <a:pt x="976" y="53"/>
                  </a:lnTo>
                  <a:lnTo>
                    <a:pt x="1051" y="26"/>
                  </a:lnTo>
                  <a:lnTo>
                    <a:pt x="1130" y="9"/>
                  </a:lnTo>
                  <a:lnTo>
                    <a:pt x="1214" y="0"/>
                  </a:lnTo>
                  <a:lnTo>
                    <a:pt x="1214" y="0"/>
                  </a:lnTo>
                  <a:lnTo>
                    <a:pt x="1315" y="5"/>
                  </a:lnTo>
                  <a:lnTo>
                    <a:pt x="1412" y="18"/>
                  </a:lnTo>
                  <a:lnTo>
                    <a:pt x="1509" y="44"/>
                  </a:lnTo>
                  <a:lnTo>
                    <a:pt x="1601" y="79"/>
                  </a:lnTo>
                  <a:lnTo>
                    <a:pt x="1685" y="122"/>
                  </a:lnTo>
                  <a:lnTo>
                    <a:pt x="1768" y="175"/>
                  </a:lnTo>
                  <a:lnTo>
                    <a:pt x="1848" y="240"/>
                  </a:lnTo>
                  <a:lnTo>
                    <a:pt x="1922" y="310"/>
                  </a:lnTo>
                  <a:lnTo>
                    <a:pt x="1988" y="389"/>
                  </a:lnTo>
                  <a:lnTo>
                    <a:pt x="2046" y="476"/>
                  </a:lnTo>
                  <a:lnTo>
                    <a:pt x="2098" y="568"/>
                  </a:lnTo>
                  <a:lnTo>
                    <a:pt x="2147" y="664"/>
                  </a:lnTo>
                  <a:lnTo>
                    <a:pt x="2182" y="769"/>
                  </a:lnTo>
                  <a:lnTo>
                    <a:pt x="2213" y="878"/>
                  </a:lnTo>
                  <a:lnTo>
                    <a:pt x="2235" y="987"/>
                  </a:lnTo>
                  <a:lnTo>
                    <a:pt x="2244" y="1105"/>
                  </a:lnTo>
                  <a:lnTo>
                    <a:pt x="2270" y="1105"/>
                  </a:lnTo>
                </a:path>
              </a:pathLst>
            </a:custGeom>
            <a:solidFill>
              <a:schemeClr val="accent2">
                <a:lumMod val="40000"/>
                <a:lumOff val="60000"/>
              </a:schemeClr>
            </a:solidFill>
            <a:ln w="12700" cap="rnd" cmpd="sng">
              <a:solidFill>
                <a:schemeClr val="accent2"/>
              </a:solidFill>
              <a:prstDash val="solid"/>
              <a:round/>
              <a:headEnd/>
              <a:tailEnd/>
            </a:ln>
            <a:effectLst/>
          </p:spPr>
          <p:txBody>
            <a:bodyPr/>
            <a:lstStyle/>
            <a:p>
              <a:pPr fontAlgn="auto">
                <a:spcBef>
                  <a:spcPts val="0"/>
                </a:spcBef>
                <a:spcAft>
                  <a:spcPts val="0"/>
                </a:spcAft>
                <a:defRPr/>
              </a:pPr>
              <a:endParaRPr lang="en-US">
                <a:latin typeface="Arial" charset="0"/>
                <a:cs typeface="Arial" charset="0"/>
              </a:endParaRPr>
            </a:p>
          </p:txBody>
        </p:sp>
        <p:grpSp>
          <p:nvGrpSpPr>
            <p:cNvPr id="31754" name="Group 134">
              <a:extLst>
                <a:ext uri="{FF2B5EF4-FFF2-40B4-BE49-F238E27FC236}">
                  <a16:creationId xmlns:a16="http://schemas.microsoft.com/office/drawing/2014/main" xmlns="" id="{948F5F5B-63AA-488B-BD4A-C4F034A0AA74}"/>
                </a:ext>
              </a:extLst>
            </p:cNvPr>
            <p:cNvGrpSpPr>
              <a:grpSpLocks/>
            </p:cNvGrpSpPr>
            <p:nvPr/>
          </p:nvGrpSpPr>
          <p:grpSpPr bwMode="auto">
            <a:xfrm>
              <a:off x="2403" y="1430"/>
              <a:ext cx="1484" cy="473"/>
              <a:chOff x="1969" y="2182"/>
              <a:chExt cx="1373" cy="801"/>
            </a:xfrm>
          </p:grpSpPr>
          <p:sp>
            <p:nvSpPr>
              <p:cNvPr id="31755" name="Rectangle 130">
                <a:extLst>
                  <a:ext uri="{FF2B5EF4-FFF2-40B4-BE49-F238E27FC236}">
                    <a16:creationId xmlns:a16="http://schemas.microsoft.com/office/drawing/2014/main" xmlns="" id="{6EF18151-C390-4973-937E-960DE361490A}"/>
                  </a:ext>
                </a:extLst>
              </p:cNvPr>
              <p:cNvSpPr>
                <a:spLocks noChangeArrowheads="1"/>
              </p:cNvSpPr>
              <p:nvPr/>
            </p:nvSpPr>
            <p:spPr bwMode="auto">
              <a:xfrm>
                <a:off x="1969" y="2422"/>
                <a:ext cx="174"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bg2"/>
                    </a:solidFill>
                    <a:cs typeface="Arial" panose="020B0604020202020204" pitchFamily="34" charset="0"/>
                  </a:rPr>
                  <a:t>x</a:t>
                </a:r>
              </a:p>
            </p:txBody>
          </p:sp>
          <p:sp>
            <p:nvSpPr>
              <p:cNvPr id="31756" name="Rectangle 131">
                <a:extLst>
                  <a:ext uri="{FF2B5EF4-FFF2-40B4-BE49-F238E27FC236}">
                    <a16:creationId xmlns:a16="http://schemas.microsoft.com/office/drawing/2014/main" xmlns="" id="{27FA9BB9-0353-4AC7-81D9-A7FF48F7E3AB}"/>
                  </a:ext>
                </a:extLst>
              </p:cNvPr>
              <p:cNvSpPr>
                <a:spLocks noChangeArrowheads="1"/>
              </p:cNvSpPr>
              <p:nvPr/>
            </p:nvSpPr>
            <p:spPr bwMode="auto">
              <a:xfrm>
                <a:off x="2352" y="2182"/>
                <a:ext cx="174"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solidFill>
                      <a:schemeClr val="hlink"/>
                    </a:solidFill>
                    <a:cs typeface="Arial" panose="020B0604020202020204" pitchFamily="34" charset="0"/>
                  </a:rPr>
                  <a:t>x</a:t>
                </a:r>
              </a:p>
            </p:txBody>
          </p:sp>
          <p:sp>
            <p:nvSpPr>
              <p:cNvPr id="31757" name="Rectangle 132">
                <a:extLst>
                  <a:ext uri="{FF2B5EF4-FFF2-40B4-BE49-F238E27FC236}">
                    <a16:creationId xmlns:a16="http://schemas.microsoft.com/office/drawing/2014/main" xmlns="" id="{08228A0F-8BE5-4EDC-9020-6A37AFE41AC3}"/>
                  </a:ext>
                </a:extLst>
              </p:cNvPr>
              <p:cNvSpPr>
                <a:spLocks noChangeArrowheads="1"/>
              </p:cNvSpPr>
              <p:nvPr/>
            </p:nvSpPr>
            <p:spPr bwMode="auto">
              <a:xfrm>
                <a:off x="2342" y="2592"/>
                <a:ext cx="174"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sp>
            <p:nvSpPr>
              <p:cNvPr id="31758" name="Rectangle 133">
                <a:extLst>
                  <a:ext uri="{FF2B5EF4-FFF2-40B4-BE49-F238E27FC236}">
                    <a16:creationId xmlns:a16="http://schemas.microsoft.com/office/drawing/2014/main" xmlns="" id="{702C3CA8-B809-45A9-9DCB-B8E9A7BEC2B5}"/>
                  </a:ext>
                </a:extLst>
              </p:cNvPr>
              <p:cNvSpPr>
                <a:spLocks noChangeArrowheads="1"/>
              </p:cNvSpPr>
              <p:nvPr/>
            </p:nvSpPr>
            <p:spPr bwMode="auto">
              <a:xfrm>
                <a:off x="3168" y="2182"/>
                <a:ext cx="174"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a:cs typeface="Arial" panose="020B0604020202020204" pitchFamily="34" charset="0"/>
                  </a:rPr>
                  <a:t>x</a:t>
                </a:r>
              </a:p>
            </p:txBody>
          </p:sp>
        </p:grpSp>
      </p:grpSp>
      <p:sp>
        <p:nvSpPr>
          <p:cNvPr id="131" name="Content Placeholder 2">
            <a:extLst>
              <a:ext uri="{FF2B5EF4-FFF2-40B4-BE49-F238E27FC236}">
                <a16:creationId xmlns:a16="http://schemas.microsoft.com/office/drawing/2014/main" xmlns="" id="{7E7DABD2-437F-4FCD-BF5A-D76F339ACF2D}"/>
              </a:ext>
            </a:extLst>
          </p:cNvPr>
          <p:cNvSpPr txBox="1">
            <a:spLocks/>
          </p:cNvSpPr>
          <p:nvPr/>
        </p:nvSpPr>
        <p:spPr bwMode="auto">
          <a:xfrm>
            <a:off x="490538" y="1301750"/>
            <a:ext cx="8229600" cy="157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accent1"/>
              </a:buClr>
              <a:buFont typeface="Arial"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buFont typeface="Arial" charset="0"/>
              <a:buNone/>
              <a:defRPr/>
            </a:pPr>
            <a:r>
              <a:rPr lang="en-US" b="1" dirty="0">
                <a:solidFill>
                  <a:schemeClr val="accent2"/>
                </a:solidFill>
              </a:rPr>
              <a:t>Random Sample</a:t>
            </a:r>
            <a:endParaRPr lang="en-US" b="1" dirty="0">
              <a:solidFill>
                <a:schemeClr val="accent2"/>
              </a:solidFill>
              <a:latin typeface="Arrus BT" pitchFamily="18" charset="0"/>
            </a:endParaRPr>
          </a:p>
          <a:p>
            <a:pPr marL="0" indent="0" eaLnBrk="1" hangingPunct="1">
              <a:buFont typeface="Arial" charset="0"/>
              <a:buNone/>
              <a:defRPr/>
            </a:pPr>
            <a:r>
              <a:rPr lang="en-US" dirty="0"/>
              <a:t>Every member of the population has an equal chance of being selected.</a:t>
            </a:r>
          </a:p>
          <a:p>
            <a:pPr eaLnBrk="1" hangingPunct="1">
              <a:defRPr/>
            </a:pPr>
            <a:endParaRPr lang="en-US" dirty="0"/>
          </a:p>
        </p:txBody>
      </p:sp>
    </p:spTree>
    <p:extLst>
      <p:ext uri="{BB962C8B-B14F-4D97-AF65-F5344CB8AC3E}">
        <p14:creationId xmlns:p14="http://schemas.microsoft.com/office/powerpoint/2010/main" val="1189733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xmlns="" id="{3AD49755-A1BA-4283-A129-90DA4795E7CA}"/>
              </a:ext>
            </a:extLst>
          </p:cNvPr>
          <p:cNvSpPr>
            <a:spLocks noGrp="1"/>
          </p:cNvSpPr>
          <p:nvPr>
            <p:ph type="title"/>
          </p:nvPr>
        </p:nvSpPr>
        <p:spPr/>
        <p:txBody>
          <a:bodyPr/>
          <a:lstStyle/>
          <a:p>
            <a:pPr eaLnBrk="1" hangingPunct="1"/>
            <a:r>
              <a:rPr lang="en-US" altLang="en-US"/>
              <a:t>Simple Random Sample</a:t>
            </a:r>
          </a:p>
        </p:txBody>
      </p:sp>
      <p:sp>
        <p:nvSpPr>
          <p:cNvPr id="32771" name="Content Placeholder 2">
            <a:extLst>
              <a:ext uri="{FF2B5EF4-FFF2-40B4-BE49-F238E27FC236}">
                <a16:creationId xmlns:a16="http://schemas.microsoft.com/office/drawing/2014/main" xmlns="" id="{34DB90C1-F3E0-4AC8-B72B-D95826E62D6B}"/>
              </a:ext>
            </a:extLst>
          </p:cNvPr>
          <p:cNvSpPr>
            <a:spLocks noGrp="1"/>
          </p:cNvSpPr>
          <p:nvPr>
            <p:ph idx="1"/>
          </p:nvPr>
        </p:nvSpPr>
        <p:spPr/>
        <p:txBody>
          <a:bodyPr/>
          <a:lstStyle/>
          <a:p>
            <a:pPr marL="457200" indent="-457200" eaLnBrk="1" hangingPunct="1">
              <a:spcBef>
                <a:spcPct val="50000"/>
              </a:spcBef>
              <a:buFontTx/>
              <a:buChar char="•"/>
            </a:pPr>
            <a:r>
              <a:rPr lang="en-US" altLang="en-US" dirty="0"/>
              <a:t>Random numbers can be generated by a random number table, a software program or a calculator.</a:t>
            </a:r>
          </a:p>
          <a:p>
            <a:pPr marL="457200" indent="-457200" eaLnBrk="1" hangingPunct="1">
              <a:spcBef>
                <a:spcPct val="50000"/>
              </a:spcBef>
              <a:buFontTx/>
              <a:buChar char="•"/>
            </a:pPr>
            <a:r>
              <a:rPr lang="en-US" altLang="en-US" dirty="0"/>
              <a:t>Assign a number to each member of the population.</a:t>
            </a:r>
          </a:p>
          <a:p>
            <a:pPr marL="457200" indent="-457200" eaLnBrk="1" hangingPunct="1">
              <a:spcBef>
                <a:spcPct val="50000"/>
              </a:spcBef>
              <a:buFontTx/>
              <a:buChar char="•"/>
            </a:pPr>
            <a:r>
              <a:rPr lang="en-US" altLang="en-US" dirty="0"/>
              <a:t>Members of the population that correspond to these numbers become members of the sample.</a:t>
            </a:r>
          </a:p>
        </p:txBody>
      </p:sp>
    </p:spTree>
    <p:extLst>
      <p:ext uri="{BB962C8B-B14F-4D97-AF65-F5344CB8AC3E}">
        <p14:creationId xmlns:p14="http://schemas.microsoft.com/office/powerpoint/2010/main" val="18526022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a:extLst>
              <a:ext uri="{FF2B5EF4-FFF2-40B4-BE49-F238E27FC236}">
                <a16:creationId xmlns:a16="http://schemas.microsoft.com/office/drawing/2014/main" xmlns="" id="{E2BA7F04-FD05-4C19-9071-1157363F9508}"/>
              </a:ext>
            </a:extLst>
          </p:cNvPr>
          <p:cNvSpPr>
            <a:spLocks noGrp="1"/>
          </p:cNvSpPr>
          <p:nvPr>
            <p:ph type="ctrTitle"/>
          </p:nvPr>
        </p:nvSpPr>
        <p:spPr/>
        <p:txBody>
          <a:bodyPr/>
          <a:lstStyle/>
          <a:p>
            <a:pPr eaLnBrk="1" hangingPunct="1"/>
            <a:r>
              <a:rPr lang="en-US" altLang="en-US"/>
              <a:t>Section 1.3</a:t>
            </a:r>
          </a:p>
        </p:txBody>
      </p:sp>
      <p:sp>
        <p:nvSpPr>
          <p:cNvPr id="5" name="Subtitle 4">
            <a:extLst>
              <a:ext uri="{FF2B5EF4-FFF2-40B4-BE49-F238E27FC236}">
                <a16:creationId xmlns:a16="http://schemas.microsoft.com/office/drawing/2014/main" xmlns="" id="{410FC441-6315-4F4D-82AD-7EF27F0F4260}"/>
              </a:ext>
            </a:extLst>
          </p:cNvPr>
          <p:cNvSpPr>
            <a:spLocks noGrp="1"/>
          </p:cNvSpPr>
          <p:nvPr>
            <p:ph type="subTitle" idx="1"/>
          </p:nvPr>
        </p:nvSpPr>
        <p:spPr>
          <a:xfrm>
            <a:off x="1403350" y="3598863"/>
            <a:ext cx="6400800" cy="1752600"/>
          </a:xfrm>
        </p:spPr>
        <p:txBody>
          <a:bodyPr/>
          <a:lstStyle/>
          <a:p>
            <a:pPr eaLnBrk="1" hangingPunct="1">
              <a:buFont typeface="Arial" charset="0"/>
              <a:buNone/>
              <a:defRPr/>
            </a:pPr>
            <a:endParaRPr lang="en-US" dirty="0"/>
          </a:p>
          <a:p>
            <a:pPr eaLnBrk="1" hangingPunct="1">
              <a:buFont typeface="Arial" charset="0"/>
              <a:buNone/>
              <a:defRPr/>
            </a:pPr>
            <a:r>
              <a:rPr lang="en-US" dirty="0"/>
              <a:t>Data Collection and </a:t>
            </a:r>
          </a:p>
          <a:p>
            <a:pPr eaLnBrk="1" hangingPunct="1">
              <a:buFont typeface="Arial" charset="0"/>
              <a:buNone/>
              <a:defRPr/>
            </a:pPr>
            <a:r>
              <a:rPr lang="en-US" dirty="0"/>
              <a:t>Experimental Design</a:t>
            </a:r>
          </a:p>
        </p:txBody>
      </p:sp>
      <p:sp>
        <p:nvSpPr>
          <p:cNvPr id="10244" name="Slide Number Placeholder 3">
            <a:extLst>
              <a:ext uri="{FF2B5EF4-FFF2-40B4-BE49-F238E27FC236}">
                <a16:creationId xmlns:a16="http://schemas.microsoft.com/office/drawing/2014/main" xmlns="" id="{F57D096F-CDC7-4579-9C14-B8E9FE5EE44B}"/>
              </a:ext>
            </a:extLst>
          </p:cNvPr>
          <p:cNvSpPr txBox="1">
            <a:spLocks noGrp="1"/>
          </p:cNvSpPr>
          <p:nvPr/>
        </p:nvSpPr>
        <p:spPr bwMode="auto">
          <a:xfrm>
            <a:off x="6858000" y="6416675"/>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lgn="r" eaLnBrk="1" hangingPunct="1">
              <a:spcBef>
                <a:spcPct val="0"/>
              </a:spcBef>
              <a:buClrTx/>
              <a:buFontTx/>
              <a:buNone/>
            </a:pPr>
            <a:fld id="{334C047D-8377-44EB-8A48-31150D493BB4}" type="slidenum">
              <a:rPr lang="en-US" altLang="en-US" sz="1200">
                <a:latin typeface="Arial" panose="020B0604020202020204" pitchFamily="34" charset="0"/>
                <a:cs typeface="Arial" panose="020B0604020202020204" pitchFamily="34" charset="0"/>
              </a:rPr>
              <a:pPr algn="r" eaLnBrk="1" hangingPunct="1">
                <a:spcBef>
                  <a:spcPct val="0"/>
                </a:spcBef>
                <a:buClrTx/>
                <a:buFontTx/>
                <a:buNone/>
              </a:pPr>
              <a:t>3</a:t>
            </a:fld>
            <a:r>
              <a:rPr lang="en-US" altLang="en-US" sz="1200">
                <a:latin typeface="Arial" panose="020B0604020202020204" pitchFamily="34" charset="0"/>
                <a:cs typeface="Arial" panose="020B0604020202020204" pitchFamily="34" charset="0"/>
              </a:rPr>
              <a:t> of 61</a:t>
            </a:r>
          </a:p>
        </p:txBody>
      </p:sp>
    </p:spTree>
    <p:extLst>
      <p:ext uri="{BB962C8B-B14F-4D97-AF65-F5344CB8AC3E}">
        <p14:creationId xmlns:p14="http://schemas.microsoft.com/office/powerpoint/2010/main" val="2008872053"/>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xmlns="" id="{8CB135EF-8993-4FF4-99F1-824895931605}"/>
              </a:ext>
            </a:extLst>
          </p:cNvPr>
          <p:cNvSpPr>
            <a:spLocks noGrp="1"/>
          </p:cNvSpPr>
          <p:nvPr>
            <p:ph type="title"/>
          </p:nvPr>
        </p:nvSpPr>
        <p:spPr/>
        <p:txBody>
          <a:bodyPr/>
          <a:lstStyle/>
          <a:p>
            <a:pPr eaLnBrk="1" hangingPunct="1">
              <a:defRPr/>
            </a:pPr>
            <a:r>
              <a:rPr lang="en-US" dirty="0">
                <a:solidFill>
                  <a:schemeClr val="accent3"/>
                </a:solidFill>
              </a:rPr>
              <a:t>Example: Using a Simple Random Sample</a:t>
            </a:r>
          </a:p>
        </p:txBody>
      </p:sp>
      <p:sp>
        <p:nvSpPr>
          <p:cNvPr id="33795" name="Content Placeholder 2">
            <a:extLst>
              <a:ext uri="{FF2B5EF4-FFF2-40B4-BE49-F238E27FC236}">
                <a16:creationId xmlns:a16="http://schemas.microsoft.com/office/drawing/2014/main" xmlns="" id="{1E1E43AB-413F-47FA-B61B-92E9A8EF1600}"/>
              </a:ext>
            </a:extLst>
          </p:cNvPr>
          <p:cNvSpPr>
            <a:spLocks noGrp="1"/>
          </p:cNvSpPr>
          <p:nvPr>
            <p:ph idx="1"/>
          </p:nvPr>
        </p:nvSpPr>
        <p:spPr>
          <a:xfrm>
            <a:off x="457200" y="1600200"/>
            <a:ext cx="8229600" cy="1868488"/>
          </a:xfrm>
        </p:spPr>
        <p:txBody>
          <a:bodyPr/>
          <a:lstStyle/>
          <a:p>
            <a:pPr marL="0" indent="0" eaLnBrk="1" hangingPunct="1">
              <a:buFont typeface="Arial" panose="020B0604020202020204" pitchFamily="34" charset="0"/>
              <a:buNone/>
            </a:pPr>
            <a:r>
              <a:rPr lang="en-US" altLang="en-US"/>
              <a:t>There are 731 students currently enrolled in statistics at your school. You wish to form a sample of eight students to answer some survey questions. Select the students who will belong to the simple random sample.</a:t>
            </a:r>
          </a:p>
        </p:txBody>
      </p:sp>
      <p:sp>
        <p:nvSpPr>
          <p:cNvPr id="4" name="TextBox 3">
            <a:extLst>
              <a:ext uri="{FF2B5EF4-FFF2-40B4-BE49-F238E27FC236}">
                <a16:creationId xmlns:a16="http://schemas.microsoft.com/office/drawing/2014/main" xmlns="" id="{ACE13F52-6623-402D-8E7C-B168A74EF032}"/>
              </a:ext>
            </a:extLst>
          </p:cNvPr>
          <p:cNvSpPr txBox="1">
            <a:spLocks noChangeArrowheads="1"/>
          </p:cNvSpPr>
          <p:nvPr/>
        </p:nvSpPr>
        <p:spPr bwMode="auto">
          <a:xfrm>
            <a:off x="619125" y="3792538"/>
            <a:ext cx="7610475"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3225" indent="-403225"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en-US" dirty="0">
                <a:cs typeface="Arial" panose="020B0604020202020204" pitchFamily="34" charset="0"/>
              </a:rPr>
              <a:t>Assign numbers 1 to 731 to each student taking statistics.</a:t>
            </a:r>
          </a:p>
          <a:p>
            <a:pPr eaLnBrk="1" hangingPunct="1">
              <a:spcBef>
                <a:spcPct val="0"/>
              </a:spcBef>
            </a:pPr>
            <a:r>
              <a:rPr lang="en-US" altLang="en-US" dirty="0">
                <a:cs typeface="Arial" panose="020B0604020202020204" pitchFamily="34" charset="0"/>
              </a:rPr>
              <a:t>On the table of random numbers, choose a starting place at random  (suppose you start in the third row, second column.)</a:t>
            </a:r>
          </a:p>
        </p:txBody>
      </p:sp>
    </p:spTree>
    <p:extLst>
      <p:ext uri="{BB962C8B-B14F-4D97-AF65-F5344CB8AC3E}">
        <p14:creationId xmlns:p14="http://schemas.microsoft.com/office/powerpoint/2010/main" val="341719736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generated with very high confidence">
            <a:extLst>
              <a:ext uri="{FF2B5EF4-FFF2-40B4-BE49-F238E27FC236}">
                <a16:creationId xmlns:a16="http://schemas.microsoft.com/office/drawing/2014/main" xmlns="" id="{A364FF99-D777-4A1D-B728-F43F82BDB1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488" y="1394489"/>
            <a:ext cx="7603251" cy="2130556"/>
          </a:xfrm>
          <a:prstGeom prst="rect">
            <a:avLst/>
          </a:prstGeom>
        </p:spPr>
      </p:pic>
      <p:sp>
        <p:nvSpPr>
          <p:cNvPr id="56322" name="Title 3">
            <a:extLst>
              <a:ext uri="{FF2B5EF4-FFF2-40B4-BE49-F238E27FC236}">
                <a16:creationId xmlns:a16="http://schemas.microsoft.com/office/drawing/2014/main" xmlns="" id="{21083507-F1AD-484D-BE12-7442D58CB189}"/>
              </a:ext>
            </a:extLst>
          </p:cNvPr>
          <p:cNvSpPr>
            <a:spLocks noGrp="1"/>
          </p:cNvSpPr>
          <p:nvPr>
            <p:ph type="title"/>
          </p:nvPr>
        </p:nvSpPr>
        <p:spPr/>
        <p:txBody>
          <a:bodyPr/>
          <a:lstStyle/>
          <a:p>
            <a:pPr eaLnBrk="1" hangingPunct="1">
              <a:defRPr/>
            </a:pPr>
            <a:r>
              <a:rPr lang="en-US">
                <a:solidFill>
                  <a:schemeClr val="accent3"/>
                </a:solidFill>
              </a:rPr>
              <a:t>Solution: Simple Random Sample</a:t>
            </a:r>
          </a:p>
        </p:txBody>
      </p:sp>
      <p:sp>
        <p:nvSpPr>
          <p:cNvPr id="34821" name="TextBox 6">
            <a:extLst>
              <a:ext uri="{FF2B5EF4-FFF2-40B4-BE49-F238E27FC236}">
                <a16:creationId xmlns:a16="http://schemas.microsoft.com/office/drawing/2014/main" xmlns="" id="{0A741FC5-0F9F-472B-A084-D649009048E5}"/>
              </a:ext>
            </a:extLst>
          </p:cNvPr>
          <p:cNvSpPr txBox="1">
            <a:spLocks noChangeArrowheads="1"/>
          </p:cNvSpPr>
          <p:nvPr/>
        </p:nvSpPr>
        <p:spPr bwMode="auto">
          <a:xfrm>
            <a:off x="725488" y="3630613"/>
            <a:ext cx="7772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9250" indent="-34925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en-US" dirty="0">
                <a:cs typeface="Arial" panose="020B0604020202020204" pitchFamily="34" charset="0"/>
              </a:rPr>
              <a:t>Read the digits in groups of three</a:t>
            </a:r>
          </a:p>
          <a:p>
            <a:pPr eaLnBrk="1" hangingPunct="1">
              <a:spcBef>
                <a:spcPct val="0"/>
              </a:spcBef>
            </a:pPr>
            <a:r>
              <a:rPr lang="en-US" altLang="en-US" dirty="0">
                <a:cs typeface="Arial" panose="020B0604020202020204" pitchFamily="34" charset="0"/>
              </a:rPr>
              <a:t>Ignore numbers greater than 731</a:t>
            </a:r>
          </a:p>
        </p:txBody>
      </p:sp>
      <p:sp>
        <p:nvSpPr>
          <p:cNvPr id="34823" name="TextBox 10">
            <a:extLst>
              <a:ext uri="{FF2B5EF4-FFF2-40B4-BE49-F238E27FC236}">
                <a16:creationId xmlns:a16="http://schemas.microsoft.com/office/drawing/2014/main" xmlns="" id="{E991A100-7C56-4F10-A3A8-BF03588CFEE8}"/>
              </a:ext>
            </a:extLst>
          </p:cNvPr>
          <p:cNvSpPr txBox="1">
            <a:spLocks noChangeArrowheads="1"/>
          </p:cNvSpPr>
          <p:nvPr/>
        </p:nvSpPr>
        <p:spPr bwMode="auto">
          <a:xfrm>
            <a:off x="771525" y="5297488"/>
            <a:ext cx="761047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dirty="0">
                <a:cs typeface="Arial" panose="020B0604020202020204" pitchFamily="34" charset="0"/>
              </a:rPr>
              <a:t>The students assigned numbers 719, 662, 650, 4, 53, 589, 403, and 129 would make up the sample.</a:t>
            </a:r>
          </a:p>
        </p:txBody>
      </p:sp>
      <p:pic>
        <p:nvPicPr>
          <p:cNvPr id="5" name="Picture 4" descr="A close up of a logo&#10;&#10;Description generated with very high confidence">
            <a:extLst>
              <a:ext uri="{FF2B5EF4-FFF2-40B4-BE49-F238E27FC236}">
                <a16:creationId xmlns:a16="http://schemas.microsoft.com/office/drawing/2014/main" xmlns="" id="{22E2A713-ACB3-48FF-930B-2097850B59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777824"/>
            <a:ext cx="7763271" cy="489205"/>
          </a:xfrm>
          <a:prstGeom prst="rect">
            <a:avLst/>
          </a:prstGeom>
        </p:spPr>
      </p:pic>
      <p:sp>
        <p:nvSpPr>
          <p:cNvPr id="2" name="Arrow: Right 1">
            <a:extLst>
              <a:ext uri="{FF2B5EF4-FFF2-40B4-BE49-F238E27FC236}">
                <a16:creationId xmlns:a16="http://schemas.microsoft.com/office/drawing/2014/main" xmlns="" id="{6246D696-9CE4-4D83-941E-3062B11A87A4}"/>
              </a:ext>
            </a:extLst>
          </p:cNvPr>
          <p:cNvSpPr/>
          <p:nvPr/>
        </p:nvSpPr>
        <p:spPr>
          <a:xfrm>
            <a:off x="457200" y="2560320"/>
            <a:ext cx="1484811" cy="28738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31842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4821">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4821">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48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3" grpId="0"/>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xmlns="" id="{0ED8D4B9-744A-4D60-8693-3D7367D6A864}"/>
              </a:ext>
            </a:extLst>
          </p:cNvPr>
          <p:cNvSpPr>
            <a:spLocks noGrp="1"/>
          </p:cNvSpPr>
          <p:nvPr>
            <p:ph type="title"/>
          </p:nvPr>
        </p:nvSpPr>
        <p:spPr/>
        <p:txBody>
          <a:bodyPr/>
          <a:lstStyle/>
          <a:p>
            <a:pPr eaLnBrk="1" hangingPunct="1"/>
            <a:r>
              <a:rPr lang="en-US" altLang="en-US"/>
              <a:t>Other Sampling Techniques</a:t>
            </a:r>
          </a:p>
        </p:txBody>
      </p:sp>
      <p:sp>
        <p:nvSpPr>
          <p:cNvPr id="3" name="Content Placeholder 2">
            <a:extLst>
              <a:ext uri="{FF2B5EF4-FFF2-40B4-BE49-F238E27FC236}">
                <a16:creationId xmlns:a16="http://schemas.microsoft.com/office/drawing/2014/main" xmlns="" id="{9DD56C8A-4C3F-4F3B-AEE8-BDA42B491C39}"/>
              </a:ext>
            </a:extLst>
          </p:cNvPr>
          <p:cNvSpPr>
            <a:spLocks noGrp="1"/>
          </p:cNvSpPr>
          <p:nvPr>
            <p:ph idx="1"/>
          </p:nvPr>
        </p:nvSpPr>
        <p:spPr>
          <a:xfrm>
            <a:off x="457200" y="1331913"/>
            <a:ext cx="8229600" cy="1438275"/>
          </a:xfrm>
        </p:spPr>
        <p:txBody>
          <a:bodyPr/>
          <a:lstStyle/>
          <a:p>
            <a:pPr eaLnBrk="1" hangingPunct="1">
              <a:buFont typeface="Arial" charset="0"/>
              <a:buNone/>
              <a:defRPr/>
            </a:pPr>
            <a:r>
              <a:rPr lang="en-US" b="1" dirty="0">
                <a:solidFill>
                  <a:schemeClr val="accent2"/>
                </a:solidFill>
              </a:rPr>
              <a:t>Stratified Sample</a:t>
            </a:r>
          </a:p>
          <a:p>
            <a:pPr marL="288925" indent="-288925" eaLnBrk="1" hangingPunct="1">
              <a:buFont typeface="Arial" charset="0"/>
              <a:buChar char="•"/>
              <a:defRPr/>
            </a:pPr>
            <a:r>
              <a:rPr lang="en-US" dirty="0"/>
              <a:t>Divide a population into groups (strata) and select a random sample from each group.</a:t>
            </a:r>
            <a:r>
              <a:rPr lang="en-US" dirty="0">
                <a:latin typeface="Arrus BT" pitchFamily="18" charset="0"/>
              </a:rPr>
              <a:t> </a:t>
            </a:r>
          </a:p>
          <a:p>
            <a:pPr marL="0" indent="0" eaLnBrk="1" hangingPunct="1">
              <a:buFont typeface="Arial" charset="0"/>
              <a:buNone/>
              <a:defRPr/>
            </a:pPr>
            <a:endParaRPr lang="en-US" dirty="0">
              <a:latin typeface="Arrus BT" pitchFamily="18" charset="0"/>
            </a:endParaRPr>
          </a:p>
          <a:p>
            <a:pPr eaLnBrk="1" hangingPunct="1">
              <a:buFont typeface="Arial" charset="0"/>
              <a:buChar char="•"/>
              <a:defRPr/>
            </a:pPr>
            <a:endParaRPr lang="en-US" dirty="0"/>
          </a:p>
        </p:txBody>
      </p:sp>
      <p:sp>
        <p:nvSpPr>
          <p:cNvPr id="64517" name="TextBox 4">
            <a:extLst>
              <a:ext uri="{FF2B5EF4-FFF2-40B4-BE49-F238E27FC236}">
                <a16:creationId xmlns:a16="http://schemas.microsoft.com/office/drawing/2014/main" xmlns="" id="{913A7E03-A745-4E6C-A55A-444264E0D598}"/>
              </a:ext>
            </a:extLst>
          </p:cNvPr>
          <p:cNvSpPr txBox="1">
            <a:spLocks noChangeArrowheads="1"/>
          </p:cNvSpPr>
          <p:nvPr/>
        </p:nvSpPr>
        <p:spPr bwMode="auto">
          <a:xfrm>
            <a:off x="457200" y="2851150"/>
            <a:ext cx="8256588"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8925" indent="-288925"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en-US">
                <a:latin typeface="Arrus BT" pitchFamily="18" charset="0"/>
                <a:cs typeface="Arial" panose="020B0604020202020204" pitchFamily="34" charset="0"/>
              </a:rPr>
              <a:t>To collect a stratified sample of the number of people who live in West Ridge County households, you could divide the households into socioeconomic levels and then randomly select households from each level.</a:t>
            </a:r>
            <a:endParaRPr lang="en-US" altLang="en-US">
              <a:cs typeface="Arial" panose="020B0604020202020204" pitchFamily="34" charset="0"/>
            </a:endParaRPr>
          </a:p>
        </p:txBody>
      </p:sp>
      <p:pic>
        <p:nvPicPr>
          <p:cNvPr id="4" name="Picture 3" descr="A picture containing object, clock&#10;&#10;Description generated with high confidence">
            <a:extLst>
              <a:ext uri="{FF2B5EF4-FFF2-40B4-BE49-F238E27FC236}">
                <a16:creationId xmlns:a16="http://schemas.microsoft.com/office/drawing/2014/main" xmlns="" id="{887A3C5A-1BFD-4F16-AD50-A3C85607C6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4732337"/>
            <a:ext cx="8202184" cy="1353315"/>
          </a:xfrm>
          <a:prstGeom prst="rect">
            <a:avLst/>
          </a:prstGeom>
        </p:spPr>
      </p:pic>
    </p:spTree>
    <p:extLst>
      <p:ext uri="{BB962C8B-B14F-4D97-AF65-F5344CB8AC3E}">
        <p14:creationId xmlns:p14="http://schemas.microsoft.com/office/powerpoint/2010/main" val="392365634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5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xmlns="" id="{C61DBECB-9CD1-499B-BD23-BFA02E2161AB}"/>
              </a:ext>
            </a:extLst>
          </p:cNvPr>
          <p:cNvSpPr>
            <a:spLocks noGrp="1"/>
          </p:cNvSpPr>
          <p:nvPr>
            <p:ph type="title"/>
          </p:nvPr>
        </p:nvSpPr>
        <p:spPr/>
        <p:txBody>
          <a:bodyPr/>
          <a:lstStyle/>
          <a:p>
            <a:pPr eaLnBrk="1" hangingPunct="1"/>
            <a:r>
              <a:rPr lang="en-US" altLang="en-US"/>
              <a:t>Other Sampling Techniques</a:t>
            </a:r>
          </a:p>
        </p:txBody>
      </p:sp>
      <p:sp>
        <p:nvSpPr>
          <p:cNvPr id="3" name="Content Placeholder 2">
            <a:extLst>
              <a:ext uri="{FF2B5EF4-FFF2-40B4-BE49-F238E27FC236}">
                <a16:creationId xmlns:a16="http://schemas.microsoft.com/office/drawing/2014/main" xmlns="" id="{1B278428-5D70-4C47-9BF1-B8F54B3CD8F2}"/>
              </a:ext>
            </a:extLst>
          </p:cNvPr>
          <p:cNvSpPr>
            <a:spLocks noGrp="1"/>
          </p:cNvSpPr>
          <p:nvPr>
            <p:ph idx="1"/>
          </p:nvPr>
        </p:nvSpPr>
        <p:spPr>
          <a:xfrm>
            <a:off x="511175" y="1173163"/>
            <a:ext cx="7718425" cy="1949450"/>
          </a:xfrm>
        </p:spPr>
        <p:txBody>
          <a:bodyPr/>
          <a:lstStyle/>
          <a:p>
            <a:pPr eaLnBrk="1" hangingPunct="1">
              <a:buFont typeface="Arial" charset="0"/>
              <a:buNone/>
              <a:defRPr/>
            </a:pPr>
            <a:r>
              <a:rPr lang="en-US" b="1" dirty="0">
                <a:solidFill>
                  <a:schemeClr val="accent2"/>
                </a:solidFill>
              </a:rPr>
              <a:t>Cluster Sample</a:t>
            </a:r>
          </a:p>
          <a:p>
            <a:pPr marL="288925" indent="-288925" eaLnBrk="1" hangingPunct="1">
              <a:buFont typeface="Arial" charset="0"/>
              <a:buChar char="•"/>
              <a:defRPr/>
            </a:pPr>
            <a:r>
              <a:rPr lang="en-US" dirty="0"/>
              <a:t>Divide the population into groups (clusters) and select all of the members in one or more, but not all, of the clusters.</a:t>
            </a:r>
            <a:r>
              <a:rPr lang="en-US" dirty="0">
                <a:latin typeface="Arrus BT" pitchFamily="18" charset="0"/>
              </a:rPr>
              <a:t> </a:t>
            </a:r>
          </a:p>
          <a:p>
            <a:pPr eaLnBrk="1" hangingPunct="1">
              <a:buFont typeface="Arial" charset="0"/>
              <a:buChar char="•"/>
              <a:defRPr/>
            </a:pPr>
            <a:endParaRPr lang="en-US" dirty="0"/>
          </a:p>
        </p:txBody>
      </p:sp>
      <p:sp>
        <p:nvSpPr>
          <p:cNvPr id="65540" name="TextBox 4">
            <a:extLst>
              <a:ext uri="{FF2B5EF4-FFF2-40B4-BE49-F238E27FC236}">
                <a16:creationId xmlns:a16="http://schemas.microsoft.com/office/drawing/2014/main" xmlns="" id="{A253DA08-DF5B-4290-A2AB-2C68149601FA}"/>
              </a:ext>
            </a:extLst>
          </p:cNvPr>
          <p:cNvSpPr txBox="1">
            <a:spLocks noChangeArrowheads="1"/>
          </p:cNvSpPr>
          <p:nvPr/>
        </p:nvSpPr>
        <p:spPr bwMode="auto">
          <a:xfrm>
            <a:off x="511175" y="3079750"/>
            <a:ext cx="7907338" cy="2227263"/>
          </a:xfrm>
          <a:prstGeom prst="rect">
            <a:avLst/>
          </a:prstGeom>
          <a:noFill/>
          <a:ln w="9525">
            <a:noFill/>
            <a:miter lim="800000"/>
            <a:headEnd/>
            <a:tailEnd/>
          </a:ln>
        </p:spPr>
        <p:txBody>
          <a:bodyPr>
            <a:spAutoFit/>
          </a:bodyPr>
          <a:lstStyle/>
          <a:p>
            <a:pPr marL="228600" indent="-228600">
              <a:buClr>
                <a:schemeClr val="accent1"/>
              </a:buClr>
              <a:buFont typeface="Arial" pitchFamily="34" charset="0"/>
              <a:buChar char="•"/>
              <a:defRPr/>
            </a:pPr>
            <a:r>
              <a:rPr lang="en-US" sz="2800" dirty="0">
                <a:latin typeface="Times New Roman" panose="02020603050405020304" pitchFamily="18" charset="0"/>
                <a:cs typeface="Times New Roman" panose="02020603050405020304" pitchFamily="18" charset="0"/>
              </a:rPr>
              <a:t>In the West Ridge County example you could divide the households into clusters according to zip codes, then select all the households in one or more, but not all, zip codes.</a:t>
            </a:r>
          </a:p>
          <a:p>
            <a:pPr>
              <a:defRPr/>
            </a:pPr>
            <a:endParaRPr lang="en-US" sz="2800" dirty="0">
              <a:latin typeface="Times New Roman" pitchFamily="18" charset="0"/>
              <a:cs typeface="Arial" charset="0"/>
            </a:endParaRPr>
          </a:p>
        </p:txBody>
      </p:sp>
      <p:pic>
        <p:nvPicPr>
          <p:cNvPr id="4" name="Picture 3" descr="A close up of a logo&#10;&#10;Description generated with high confidence">
            <a:extLst>
              <a:ext uri="{FF2B5EF4-FFF2-40B4-BE49-F238E27FC236}">
                <a16:creationId xmlns:a16="http://schemas.microsoft.com/office/drawing/2014/main" xmlns="" id="{D2BB07B1-9A99-4B85-894B-C16A55BDF84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4178"/>
          <a:stretch/>
        </p:blipFill>
        <p:spPr>
          <a:xfrm>
            <a:off x="4116320" y="4428534"/>
            <a:ext cx="3329509" cy="1893126"/>
          </a:xfrm>
          <a:prstGeom prst="rect">
            <a:avLst/>
          </a:prstGeom>
        </p:spPr>
      </p:pic>
    </p:spTree>
    <p:extLst>
      <p:ext uri="{BB962C8B-B14F-4D97-AF65-F5344CB8AC3E}">
        <p14:creationId xmlns:p14="http://schemas.microsoft.com/office/powerpoint/2010/main" val="173432376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5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generated with high confidence">
            <a:extLst>
              <a:ext uri="{FF2B5EF4-FFF2-40B4-BE49-F238E27FC236}">
                <a16:creationId xmlns:a16="http://schemas.microsoft.com/office/drawing/2014/main" xmlns="" id="{2570061B-A980-4A6B-A14F-71EE38AAEEB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7828" y="4496612"/>
            <a:ext cx="7282543" cy="1906606"/>
          </a:xfrm>
          <a:prstGeom prst="rect">
            <a:avLst/>
          </a:prstGeom>
        </p:spPr>
      </p:pic>
      <p:sp>
        <p:nvSpPr>
          <p:cNvPr id="37890" name="Title 1">
            <a:extLst>
              <a:ext uri="{FF2B5EF4-FFF2-40B4-BE49-F238E27FC236}">
                <a16:creationId xmlns:a16="http://schemas.microsoft.com/office/drawing/2014/main" xmlns="" id="{777699D1-F8E6-43C9-A7FB-DCB4E8F4D813}"/>
              </a:ext>
            </a:extLst>
          </p:cNvPr>
          <p:cNvSpPr>
            <a:spLocks noGrp="1"/>
          </p:cNvSpPr>
          <p:nvPr>
            <p:ph type="title"/>
          </p:nvPr>
        </p:nvSpPr>
        <p:spPr/>
        <p:txBody>
          <a:bodyPr/>
          <a:lstStyle/>
          <a:p>
            <a:pPr eaLnBrk="1" hangingPunct="1"/>
            <a:r>
              <a:rPr lang="en-US" altLang="en-US"/>
              <a:t>Other Sampling Techniques</a:t>
            </a:r>
          </a:p>
        </p:txBody>
      </p:sp>
      <p:sp>
        <p:nvSpPr>
          <p:cNvPr id="3" name="Content Placeholder 2">
            <a:extLst>
              <a:ext uri="{FF2B5EF4-FFF2-40B4-BE49-F238E27FC236}">
                <a16:creationId xmlns:a16="http://schemas.microsoft.com/office/drawing/2014/main" xmlns="" id="{32F49823-7953-4571-AF3D-6015ED3189A6}"/>
              </a:ext>
            </a:extLst>
          </p:cNvPr>
          <p:cNvSpPr>
            <a:spLocks noGrp="1"/>
          </p:cNvSpPr>
          <p:nvPr>
            <p:ph idx="1"/>
          </p:nvPr>
        </p:nvSpPr>
        <p:spPr>
          <a:xfrm>
            <a:off x="457200" y="1331913"/>
            <a:ext cx="7718425" cy="1949450"/>
          </a:xfrm>
        </p:spPr>
        <p:txBody>
          <a:bodyPr/>
          <a:lstStyle/>
          <a:p>
            <a:pPr eaLnBrk="1" hangingPunct="1">
              <a:buFont typeface="Arial" charset="0"/>
              <a:buNone/>
              <a:defRPr/>
            </a:pPr>
            <a:r>
              <a:rPr lang="en-US" b="1" dirty="0">
                <a:solidFill>
                  <a:schemeClr val="accent2"/>
                </a:solidFill>
              </a:rPr>
              <a:t>Systematic Sample</a:t>
            </a:r>
          </a:p>
          <a:p>
            <a:pPr marL="288925" indent="-288925" eaLnBrk="1" hangingPunct="1">
              <a:buFont typeface="Arial" charset="0"/>
              <a:buChar char="•"/>
              <a:defRPr/>
            </a:pPr>
            <a:r>
              <a:rPr lang="en-US" dirty="0"/>
              <a:t>Choose a starting value at random. Then choose every </a:t>
            </a:r>
            <a:r>
              <a:rPr lang="en-US" dirty="0" err="1"/>
              <a:t>k</a:t>
            </a:r>
            <a:r>
              <a:rPr lang="en-US" baseline="30000" dirty="0" err="1"/>
              <a:t>th</a:t>
            </a:r>
            <a:r>
              <a:rPr lang="en-US" dirty="0"/>
              <a:t>  member of the population.</a:t>
            </a:r>
            <a:r>
              <a:rPr lang="en-US" dirty="0">
                <a:latin typeface="Arrus BT" pitchFamily="18" charset="0"/>
              </a:rPr>
              <a:t> </a:t>
            </a:r>
          </a:p>
          <a:p>
            <a:pPr eaLnBrk="1" hangingPunct="1">
              <a:buFont typeface="Arial" charset="0"/>
              <a:buChar char="•"/>
              <a:defRPr/>
            </a:pPr>
            <a:endParaRPr lang="en-US" dirty="0"/>
          </a:p>
        </p:txBody>
      </p:sp>
      <p:sp>
        <p:nvSpPr>
          <p:cNvPr id="66564" name="TextBox 4">
            <a:extLst>
              <a:ext uri="{FF2B5EF4-FFF2-40B4-BE49-F238E27FC236}">
                <a16:creationId xmlns:a16="http://schemas.microsoft.com/office/drawing/2014/main" xmlns="" id="{73F3BFD4-4E7B-4519-B7BD-103121A26C40}"/>
              </a:ext>
            </a:extLst>
          </p:cNvPr>
          <p:cNvSpPr txBox="1">
            <a:spLocks noChangeArrowheads="1"/>
          </p:cNvSpPr>
          <p:nvPr/>
        </p:nvSpPr>
        <p:spPr bwMode="auto">
          <a:xfrm>
            <a:off x="457200" y="2807683"/>
            <a:ext cx="7907338" cy="2227262"/>
          </a:xfrm>
          <a:prstGeom prst="rect">
            <a:avLst/>
          </a:prstGeom>
          <a:noFill/>
          <a:ln w="9525">
            <a:noFill/>
            <a:miter lim="800000"/>
            <a:headEnd/>
            <a:tailEnd/>
          </a:ln>
        </p:spPr>
        <p:txBody>
          <a:bodyPr>
            <a:spAutoFit/>
          </a:bodyPr>
          <a:lstStyle/>
          <a:p>
            <a:pPr marL="228600" indent="-228600">
              <a:buClr>
                <a:schemeClr val="accent1"/>
              </a:buClr>
              <a:buFont typeface="Arial" pitchFamily="34" charset="0"/>
              <a:buChar char="•"/>
              <a:defRPr/>
            </a:pPr>
            <a:r>
              <a:rPr lang="en-US" sz="2800" dirty="0">
                <a:latin typeface="+mn-lt"/>
                <a:cs typeface="Arial" charset="0"/>
              </a:rPr>
              <a:t>In the West Ridge County example you could assign a different number to each household, randomly choose a starting number, then select every 100</a:t>
            </a:r>
            <a:r>
              <a:rPr lang="en-US" sz="2800" baseline="30000" dirty="0">
                <a:latin typeface="+mn-lt"/>
                <a:cs typeface="Arial" charset="0"/>
              </a:rPr>
              <a:t>th</a:t>
            </a:r>
            <a:r>
              <a:rPr lang="en-US" sz="2800" dirty="0">
                <a:latin typeface="+mn-lt"/>
                <a:cs typeface="Arial" charset="0"/>
              </a:rPr>
              <a:t> household.</a:t>
            </a:r>
          </a:p>
          <a:p>
            <a:pPr>
              <a:defRPr/>
            </a:pPr>
            <a:endParaRPr lang="en-US" sz="2800" dirty="0">
              <a:latin typeface="Times New Roman" pitchFamily="18" charset="0"/>
              <a:cs typeface="Arial" charset="0"/>
            </a:endParaRPr>
          </a:p>
        </p:txBody>
      </p:sp>
    </p:spTree>
    <p:extLst>
      <p:ext uri="{BB962C8B-B14F-4D97-AF65-F5344CB8AC3E}">
        <p14:creationId xmlns:p14="http://schemas.microsoft.com/office/powerpoint/2010/main" val="400461866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5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xmlns="" id="{F8A43A93-61D3-441D-B2FC-0861E9D58F5D}"/>
              </a:ext>
            </a:extLst>
          </p:cNvPr>
          <p:cNvSpPr>
            <a:spLocks noGrp="1"/>
          </p:cNvSpPr>
          <p:nvPr>
            <p:ph type="title"/>
          </p:nvPr>
        </p:nvSpPr>
        <p:spPr/>
        <p:txBody>
          <a:bodyPr/>
          <a:lstStyle/>
          <a:p>
            <a:pPr eaLnBrk="1" hangingPunct="1"/>
            <a:r>
              <a:rPr lang="en-US" altLang="en-US"/>
              <a:t>Other Sampling Techniques</a:t>
            </a:r>
          </a:p>
        </p:txBody>
      </p:sp>
      <p:sp>
        <p:nvSpPr>
          <p:cNvPr id="38915" name="Content Placeholder 2">
            <a:extLst>
              <a:ext uri="{FF2B5EF4-FFF2-40B4-BE49-F238E27FC236}">
                <a16:creationId xmlns:a16="http://schemas.microsoft.com/office/drawing/2014/main" xmlns="" id="{32657BE7-AE76-466E-9297-D22C2A417C9F}"/>
              </a:ext>
            </a:extLst>
          </p:cNvPr>
          <p:cNvSpPr>
            <a:spLocks noGrp="1"/>
          </p:cNvSpPr>
          <p:nvPr>
            <p:ph idx="1"/>
          </p:nvPr>
        </p:nvSpPr>
        <p:spPr>
          <a:xfrm>
            <a:off x="457200" y="1331913"/>
            <a:ext cx="7718425" cy="1949450"/>
          </a:xfrm>
        </p:spPr>
        <p:txBody>
          <a:bodyPr/>
          <a:lstStyle/>
          <a:p>
            <a:pPr eaLnBrk="1" hangingPunct="1">
              <a:buFont typeface="Arial" panose="020B0604020202020204" pitchFamily="34" charset="0"/>
              <a:buNone/>
            </a:pPr>
            <a:r>
              <a:rPr lang="en-US" altLang="en-US" b="1" dirty="0">
                <a:solidFill>
                  <a:schemeClr val="accent2"/>
                </a:solidFill>
              </a:rPr>
              <a:t>Convenience Sample</a:t>
            </a:r>
          </a:p>
          <a:p>
            <a:r>
              <a:rPr lang="en-US" altLang="en-US" dirty="0"/>
              <a:t>Choose  only members of the population that are easy to get.</a:t>
            </a:r>
          </a:p>
          <a:p>
            <a:r>
              <a:rPr lang="en-US" altLang="en-US" dirty="0"/>
              <a:t>Often leads to biased studies (not recommended).</a:t>
            </a:r>
          </a:p>
          <a:p>
            <a:pPr eaLnBrk="1" hangingPunct="1"/>
            <a:endParaRPr lang="en-US" altLang="en-US" dirty="0"/>
          </a:p>
        </p:txBody>
      </p:sp>
    </p:spTree>
    <p:extLst>
      <p:ext uri="{BB962C8B-B14F-4D97-AF65-F5344CB8AC3E}">
        <p14:creationId xmlns:p14="http://schemas.microsoft.com/office/powerpoint/2010/main" val="19430343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2B85AF-7A6E-41A3-B620-FFA21CCEC7B5}"/>
              </a:ext>
            </a:extLst>
          </p:cNvPr>
          <p:cNvSpPr>
            <a:spLocks noGrp="1"/>
          </p:cNvSpPr>
          <p:nvPr>
            <p:ph type="title"/>
          </p:nvPr>
        </p:nvSpPr>
        <p:spPr>
          <a:xfrm>
            <a:off x="420688" y="274638"/>
            <a:ext cx="8531225" cy="1143000"/>
          </a:xfrm>
        </p:spPr>
        <p:txBody>
          <a:bodyPr/>
          <a:lstStyle/>
          <a:p>
            <a:pPr eaLnBrk="1" hangingPunct="1">
              <a:defRPr/>
            </a:pPr>
            <a:r>
              <a:rPr lang="en-US" dirty="0">
                <a:solidFill>
                  <a:schemeClr val="accent3"/>
                </a:solidFill>
              </a:rPr>
              <a:t>Example: Identifying Sampling Techniques</a:t>
            </a:r>
          </a:p>
        </p:txBody>
      </p:sp>
      <p:sp>
        <p:nvSpPr>
          <p:cNvPr id="39939" name="Content Placeholder 2">
            <a:extLst>
              <a:ext uri="{FF2B5EF4-FFF2-40B4-BE49-F238E27FC236}">
                <a16:creationId xmlns:a16="http://schemas.microsoft.com/office/drawing/2014/main" xmlns="" id="{5AA296B7-3923-4242-9AA5-6ACB78656F2F}"/>
              </a:ext>
            </a:extLst>
          </p:cNvPr>
          <p:cNvSpPr>
            <a:spLocks noGrp="1"/>
          </p:cNvSpPr>
          <p:nvPr>
            <p:ph idx="1"/>
          </p:nvPr>
        </p:nvSpPr>
        <p:spPr>
          <a:xfrm>
            <a:off x="457200" y="1382713"/>
            <a:ext cx="8229600" cy="1546225"/>
          </a:xfrm>
        </p:spPr>
        <p:txBody>
          <a:bodyPr/>
          <a:lstStyle/>
          <a:p>
            <a:pPr marL="0" indent="0" eaLnBrk="1" hangingPunct="1">
              <a:buFont typeface="Arial" panose="020B0604020202020204" pitchFamily="34" charset="0"/>
              <a:buNone/>
            </a:pPr>
            <a:r>
              <a:rPr lang="en-US" altLang="en-US"/>
              <a:t>You are doing a study to determine the opinion of students at your school regarding stem cell research. Identify the sampling technique used.</a:t>
            </a:r>
          </a:p>
        </p:txBody>
      </p:sp>
      <p:sp>
        <p:nvSpPr>
          <p:cNvPr id="39940" name="TextBox 3">
            <a:extLst>
              <a:ext uri="{FF2B5EF4-FFF2-40B4-BE49-F238E27FC236}">
                <a16:creationId xmlns:a16="http://schemas.microsoft.com/office/drawing/2014/main" xmlns="" id="{075602F8-8EDA-460F-922A-7E874B04844F}"/>
              </a:ext>
            </a:extLst>
          </p:cNvPr>
          <p:cNvSpPr txBox="1">
            <a:spLocks noChangeArrowheads="1"/>
          </p:cNvSpPr>
          <p:nvPr/>
        </p:nvSpPr>
        <p:spPr bwMode="auto">
          <a:xfrm>
            <a:off x="538163" y="3009900"/>
            <a:ext cx="7502525"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 typeface="Arial" panose="020B0604020202020204" pitchFamily="34" charset="0"/>
              <a:buAutoNum type="arabicPeriod"/>
            </a:pPr>
            <a:r>
              <a:rPr lang="en-US" altLang="en-US">
                <a:cs typeface="Arial" panose="020B0604020202020204" pitchFamily="34" charset="0"/>
              </a:rPr>
              <a:t>You divide the student population with respect to majors and randomly select and question some students in each major.</a:t>
            </a:r>
          </a:p>
        </p:txBody>
      </p:sp>
      <p:sp>
        <p:nvSpPr>
          <p:cNvPr id="5" name="TextBox 4">
            <a:extLst>
              <a:ext uri="{FF2B5EF4-FFF2-40B4-BE49-F238E27FC236}">
                <a16:creationId xmlns:a16="http://schemas.microsoft.com/office/drawing/2014/main" xmlns="" id="{8E30815E-6033-45FC-A6C0-D0601544DD85}"/>
              </a:ext>
            </a:extLst>
          </p:cNvPr>
          <p:cNvSpPr txBox="1"/>
          <p:nvPr/>
        </p:nvSpPr>
        <p:spPr>
          <a:xfrm>
            <a:off x="995363" y="4570413"/>
            <a:ext cx="7475537" cy="1800225"/>
          </a:xfrm>
          <a:prstGeom prst="rect">
            <a:avLst/>
          </a:prstGeom>
          <a:noFill/>
        </p:spPr>
        <p:txBody>
          <a:bodyPr>
            <a:spAutoFit/>
          </a:bodyPr>
          <a:lstStyle/>
          <a:p>
            <a:pPr fontAlgn="auto">
              <a:spcBef>
                <a:spcPts val="0"/>
              </a:spcBef>
              <a:spcAft>
                <a:spcPts val="0"/>
              </a:spcAft>
              <a:defRPr/>
            </a:pPr>
            <a:r>
              <a:rPr lang="en-US" sz="2800" b="1" dirty="0">
                <a:solidFill>
                  <a:schemeClr val="accent3"/>
                </a:solidFill>
                <a:latin typeface="+mn-lt"/>
                <a:cs typeface="Arial" charset="0"/>
              </a:rPr>
              <a:t>Solution:</a:t>
            </a:r>
          </a:p>
          <a:p>
            <a:pPr fontAlgn="auto">
              <a:spcBef>
                <a:spcPts val="0"/>
              </a:spcBef>
              <a:spcAft>
                <a:spcPts val="0"/>
              </a:spcAft>
              <a:defRPr/>
            </a:pPr>
            <a:r>
              <a:rPr lang="en-US" sz="2800" dirty="0">
                <a:latin typeface="+mn-lt"/>
                <a:cs typeface="Arial" charset="0"/>
              </a:rPr>
              <a:t>Stratified sampling (the students are divided into strata (majors) and a sample is selected from each major)</a:t>
            </a:r>
          </a:p>
        </p:txBody>
      </p:sp>
    </p:spTree>
    <p:extLst>
      <p:ext uri="{BB962C8B-B14F-4D97-AF65-F5344CB8AC3E}">
        <p14:creationId xmlns:p14="http://schemas.microsoft.com/office/powerpoint/2010/main" val="265417577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2EAFF3-A38E-4289-BA78-9C09C3CD3E68}"/>
              </a:ext>
            </a:extLst>
          </p:cNvPr>
          <p:cNvSpPr>
            <a:spLocks noGrp="1"/>
          </p:cNvSpPr>
          <p:nvPr>
            <p:ph type="title"/>
          </p:nvPr>
        </p:nvSpPr>
        <p:spPr>
          <a:xfrm>
            <a:off x="420688" y="274638"/>
            <a:ext cx="8534400" cy="1143000"/>
          </a:xfrm>
        </p:spPr>
        <p:txBody>
          <a:bodyPr/>
          <a:lstStyle/>
          <a:p>
            <a:pPr eaLnBrk="1" hangingPunct="1">
              <a:defRPr/>
            </a:pPr>
            <a:r>
              <a:rPr lang="en-US" dirty="0">
                <a:solidFill>
                  <a:schemeClr val="accent3"/>
                </a:solidFill>
              </a:rPr>
              <a:t>Example: Identifying Sampling Techniques</a:t>
            </a:r>
          </a:p>
        </p:txBody>
      </p:sp>
      <p:sp>
        <p:nvSpPr>
          <p:cNvPr id="5" name="TextBox 4">
            <a:extLst>
              <a:ext uri="{FF2B5EF4-FFF2-40B4-BE49-F238E27FC236}">
                <a16:creationId xmlns:a16="http://schemas.microsoft.com/office/drawing/2014/main" xmlns="" id="{365E4B80-AAB6-42CA-B442-299034DA7689}"/>
              </a:ext>
            </a:extLst>
          </p:cNvPr>
          <p:cNvSpPr txBox="1"/>
          <p:nvPr/>
        </p:nvSpPr>
        <p:spPr>
          <a:xfrm>
            <a:off x="995363" y="3511550"/>
            <a:ext cx="7475537" cy="2227263"/>
          </a:xfrm>
          <a:prstGeom prst="rect">
            <a:avLst/>
          </a:prstGeom>
          <a:noFill/>
        </p:spPr>
        <p:txBody>
          <a:bodyPr>
            <a:spAutoFit/>
          </a:bodyPr>
          <a:lstStyle/>
          <a:p>
            <a:pPr fontAlgn="auto">
              <a:spcBef>
                <a:spcPts val="0"/>
              </a:spcBef>
              <a:spcAft>
                <a:spcPts val="0"/>
              </a:spcAft>
              <a:defRPr/>
            </a:pPr>
            <a:r>
              <a:rPr lang="en-US" sz="2800" b="1" dirty="0">
                <a:solidFill>
                  <a:schemeClr val="accent3"/>
                </a:solidFill>
                <a:latin typeface="+mn-lt"/>
                <a:cs typeface="Arial" charset="0"/>
              </a:rPr>
              <a:t>Solution:</a:t>
            </a:r>
          </a:p>
          <a:p>
            <a:pPr fontAlgn="auto">
              <a:spcBef>
                <a:spcPts val="0"/>
              </a:spcBef>
              <a:spcAft>
                <a:spcPts val="0"/>
              </a:spcAft>
              <a:defRPr/>
            </a:pPr>
            <a:r>
              <a:rPr lang="en-US" sz="2800" dirty="0">
                <a:latin typeface="+mn-lt"/>
                <a:cs typeface="Arial" charset="0"/>
              </a:rPr>
              <a:t>Simple random sample (each sample of the same size has an equal chance of being selected and each student has an equal chance of being selected.)</a:t>
            </a:r>
          </a:p>
        </p:txBody>
      </p:sp>
      <p:sp>
        <p:nvSpPr>
          <p:cNvPr id="40964" name="Content Placeholder 5">
            <a:extLst>
              <a:ext uri="{FF2B5EF4-FFF2-40B4-BE49-F238E27FC236}">
                <a16:creationId xmlns:a16="http://schemas.microsoft.com/office/drawing/2014/main" xmlns="" id="{9FAE6965-30F0-420E-8EFF-1A1E7C041398}"/>
              </a:ext>
            </a:extLst>
          </p:cNvPr>
          <p:cNvSpPr>
            <a:spLocks noGrp="1"/>
          </p:cNvSpPr>
          <p:nvPr>
            <p:ph idx="1"/>
          </p:nvPr>
        </p:nvSpPr>
        <p:spPr>
          <a:xfrm>
            <a:off x="457200" y="1600200"/>
            <a:ext cx="8229600" cy="1465263"/>
          </a:xfrm>
        </p:spPr>
        <p:txBody>
          <a:bodyPr/>
          <a:lstStyle/>
          <a:p>
            <a:pPr marL="514350" indent="-514350" eaLnBrk="1" hangingPunct="1">
              <a:buFont typeface="Arial" panose="020B0604020202020204" pitchFamily="34" charset="0"/>
              <a:buAutoNum type="arabicPeriod" startAt="2"/>
            </a:pPr>
            <a:r>
              <a:rPr lang="en-US" altLang="en-US"/>
              <a:t>You assign each student a number and generate random numbers. You then question each student whose number is randomly selected.</a:t>
            </a:r>
          </a:p>
        </p:txBody>
      </p:sp>
    </p:spTree>
    <p:extLst>
      <p:ext uri="{BB962C8B-B14F-4D97-AF65-F5344CB8AC3E}">
        <p14:creationId xmlns:p14="http://schemas.microsoft.com/office/powerpoint/2010/main" val="16669108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2EAFF3-A38E-4289-BA78-9C09C3CD3E68}"/>
              </a:ext>
            </a:extLst>
          </p:cNvPr>
          <p:cNvSpPr>
            <a:spLocks noGrp="1"/>
          </p:cNvSpPr>
          <p:nvPr>
            <p:ph type="title"/>
          </p:nvPr>
        </p:nvSpPr>
        <p:spPr>
          <a:xfrm>
            <a:off x="420688" y="274638"/>
            <a:ext cx="8534400" cy="1143000"/>
          </a:xfrm>
        </p:spPr>
        <p:txBody>
          <a:bodyPr/>
          <a:lstStyle/>
          <a:p>
            <a:pPr eaLnBrk="1" hangingPunct="1">
              <a:defRPr/>
            </a:pPr>
            <a:r>
              <a:rPr lang="en-US" dirty="0">
                <a:solidFill>
                  <a:schemeClr val="accent3"/>
                </a:solidFill>
              </a:rPr>
              <a:t>Example: Identifying Sampling Techniques</a:t>
            </a:r>
          </a:p>
        </p:txBody>
      </p:sp>
      <p:sp>
        <p:nvSpPr>
          <p:cNvPr id="5" name="TextBox 4">
            <a:extLst>
              <a:ext uri="{FF2B5EF4-FFF2-40B4-BE49-F238E27FC236}">
                <a16:creationId xmlns:a16="http://schemas.microsoft.com/office/drawing/2014/main" xmlns="" id="{365E4B80-AAB6-42CA-B442-299034DA7689}"/>
              </a:ext>
            </a:extLst>
          </p:cNvPr>
          <p:cNvSpPr txBox="1"/>
          <p:nvPr/>
        </p:nvSpPr>
        <p:spPr>
          <a:xfrm>
            <a:off x="995363" y="2671044"/>
            <a:ext cx="7475537" cy="3108543"/>
          </a:xfrm>
          <a:prstGeom prst="rect">
            <a:avLst/>
          </a:prstGeom>
          <a:noFill/>
        </p:spPr>
        <p:txBody>
          <a:bodyPr>
            <a:spAutoFit/>
          </a:bodyPr>
          <a:lstStyle/>
          <a:p>
            <a:pPr fontAlgn="auto">
              <a:spcBef>
                <a:spcPts val="0"/>
              </a:spcBef>
              <a:spcAft>
                <a:spcPts val="0"/>
              </a:spcAft>
              <a:defRPr/>
            </a:pPr>
            <a:r>
              <a:rPr lang="en-US" sz="2800" b="1" dirty="0">
                <a:solidFill>
                  <a:schemeClr val="accent3"/>
                </a:solidFill>
                <a:latin typeface="+mn-lt"/>
                <a:cs typeface="Arial" charset="0"/>
              </a:rPr>
              <a:t>Solution:</a:t>
            </a:r>
          </a:p>
          <a:p>
            <a:r>
              <a:rPr lang="en-US" sz="2800" dirty="0">
                <a:latin typeface="+mn-lt"/>
              </a:rPr>
              <a:t>Because the sample is taken from students that are readily available, this is a convenience sample. The sample may be biased because biology students may be more familiar with stem cell research than other students and may have stronger opinions.</a:t>
            </a:r>
            <a:endParaRPr lang="en-US" sz="2800" dirty="0">
              <a:latin typeface="+mn-lt"/>
              <a:cs typeface="Arial" charset="0"/>
            </a:endParaRPr>
          </a:p>
        </p:txBody>
      </p:sp>
      <p:sp>
        <p:nvSpPr>
          <p:cNvPr id="40964" name="Content Placeholder 5">
            <a:extLst>
              <a:ext uri="{FF2B5EF4-FFF2-40B4-BE49-F238E27FC236}">
                <a16:creationId xmlns:a16="http://schemas.microsoft.com/office/drawing/2014/main" xmlns="" id="{9FAE6965-30F0-420E-8EFF-1A1E7C041398}"/>
              </a:ext>
            </a:extLst>
          </p:cNvPr>
          <p:cNvSpPr>
            <a:spLocks noGrp="1"/>
          </p:cNvSpPr>
          <p:nvPr>
            <p:ph idx="1"/>
          </p:nvPr>
        </p:nvSpPr>
        <p:spPr>
          <a:xfrm>
            <a:off x="457200" y="1600200"/>
            <a:ext cx="8229600" cy="1465263"/>
          </a:xfrm>
        </p:spPr>
        <p:txBody>
          <a:bodyPr/>
          <a:lstStyle/>
          <a:p>
            <a:pPr marL="514350" indent="-514350" eaLnBrk="1" hangingPunct="1">
              <a:buFont typeface="+mj-lt"/>
              <a:buAutoNum type="arabicPeriod" startAt="3"/>
            </a:pPr>
            <a:r>
              <a:rPr lang="en-US" dirty="0"/>
              <a:t>You select students who are in your biology class.</a:t>
            </a:r>
            <a:endParaRPr lang="en-US" altLang="en-US" dirty="0"/>
          </a:p>
        </p:txBody>
      </p:sp>
    </p:spTree>
    <p:extLst>
      <p:ext uri="{BB962C8B-B14F-4D97-AF65-F5344CB8AC3E}">
        <p14:creationId xmlns:p14="http://schemas.microsoft.com/office/powerpoint/2010/main" val="4200978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xmlns="" id="{832730AF-9413-4138-8EBD-52AC5EBE8A2E}"/>
              </a:ext>
            </a:extLst>
          </p:cNvPr>
          <p:cNvSpPr>
            <a:spLocks noGrp="1"/>
          </p:cNvSpPr>
          <p:nvPr>
            <p:ph type="title"/>
          </p:nvPr>
        </p:nvSpPr>
        <p:spPr/>
        <p:txBody>
          <a:bodyPr/>
          <a:lstStyle/>
          <a:p>
            <a:pPr eaLnBrk="1" hangingPunct="1"/>
            <a:r>
              <a:rPr lang="en-US" altLang="en-US"/>
              <a:t>Section 1.3 Objectives</a:t>
            </a:r>
          </a:p>
        </p:txBody>
      </p:sp>
      <p:sp>
        <p:nvSpPr>
          <p:cNvPr id="11267" name="Content Placeholder 2">
            <a:extLst>
              <a:ext uri="{FF2B5EF4-FFF2-40B4-BE49-F238E27FC236}">
                <a16:creationId xmlns:a16="http://schemas.microsoft.com/office/drawing/2014/main" xmlns="" id="{CF2C06D6-F4A1-40B0-867E-D62212175CAE}"/>
              </a:ext>
            </a:extLst>
          </p:cNvPr>
          <p:cNvSpPr>
            <a:spLocks noGrp="1"/>
          </p:cNvSpPr>
          <p:nvPr>
            <p:ph idx="1"/>
          </p:nvPr>
        </p:nvSpPr>
        <p:spPr/>
        <p:txBody>
          <a:bodyPr/>
          <a:lstStyle/>
          <a:p>
            <a:pPr eaLnBrk="1" hangingPunct="1"/>
            <a:r>
              <a:rPr lang="en-US" altLang="en-US"/>
              <a:t>How to design a statistical study and how to distinguish between an observational study and an experiment</a:t>
            </a:r>
          </a:p>
          <a:p>
            <a:r>
              <a:rPr lang="en-US" altLang="en-US"/>
              <a:t>How to collect data by using a survey or a simulation</a:t>
            </a:r>
          </a:p>
          <a:p>
            <a:pPr eaLnBrk="1" hangingPunct="1"/>
            <a:r>
              <a:rPr lang="en-US" altLang="en-US"/>
              <a:t>How to design an experiment</a:t>
            </a:r>
          </a:p>
          <a:p>
            <a:r>
              <a:rPr lang="en-US" altLang="en-US"/>
              <a:t>How to create a sample using random sampling, simple random sampling, stratified sampling, cluster sampling, and systematic sampling and how to identify a biased sample</a:t>
            </a:r>
          </a:p>
        </p:txBody>
      </p:sp>
    </p:spTree>
    <p:extLst>
      <p:ext uri="{BB962C8B-B14F-4D97-AF65-F5344CB8AC3E}">
        <p14:creationId xmlns:p14="http://schemas.microsoft.com/office/powerpoint/2010/main" val="35237665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D70BA3A9-6D7C-417B-85E8-907AE123AF16}"/>
              </a:ext>
            </a:extLst>
          </p:cNvPr>
          <p:cNvSpPr>
            <a:spLocks noGrp="1"/>
          </p:cNvSpPr>
          <p:nvPr>
            <p:ph type="title"/>
          </p:nvPr>
        </p:nvSpPr>
        <p:spPr/>
        <p:txBody>
          <a:bodyPr/>
          <a:lstStyle/>
          <a:p>
            <a:pPr eaLnBrk="1" hangingPunct="1"/>
            <a:r>
              <a:rPr lang="en-US" altLang="en-US"/>
              <a:t>Designing a Statistical Study</a:t>
            </a:r>
          </a:p>
        </p:txBody>
      </p:sp>
      <p:sp>
        <p:nvSpPr>
          <p:cNvPr id="41987" name="Content Placeholder 3">
            <a:extLst>
              <a:ext uri="{FF2B5EF4-FFF2-40B4-BE49-F238E27FC236}">
                <a16:creationId xmlns:a16="http://schemas.microsoft.com/office/drawing/2014/main" xmlns="" id="{893BA06E-C4ED-4F7B-A346-92301FF61EAB}"/>
              </a:ext>
            </a:extLst>
          </p:cNvPr>
          <p:cNvSpPr>
            <a:spLocks noGrp="1"/>
          </p:cNvSpPr>
          <p:nvPr>
            <p:ph sz="half" idx="2"/>
          </p:nvPr>
        </p:nvSpPr>
        <p:spPr>
          <a:xfrm>
            <a:off x="4760913" y="1487488"/>
            <a:ext cx="4038600" cy="4525962"/>
          </a:xfrm>
        </p:spPr>
        <p:txBody>
          <a:bodyPr/>
          <a:lstStyle/>
          <a:p>
            <a:pPr marL="393700" indent="-393700" eaLnBrk="1" hangingPunct="1">
              <a:buFont typeface="Arial" panose="020B0604020202020204" pitchFamily="34" charset="0"/>
              <a:buAutoNum type="arabicPeriod" startAt="3"/>
            </a:pPr>
            <a:r>
              <a:rPr lang="en-US" altLang="en-US"/>
              <a:t>Collect the data.</a:t>
            </a:r>
          </a:p>
          <a:p>
            <a:pPr marL="393700" indent="-393700" eaLnBrk="1" hangingPunct="1">
              <a:buFont typeface="Arial" panose="020B0604020202020204" pitchFamily="34" charset="0"/>
              <a:buAutoNum type="arabicPeriod" startAt="3"/>
            </a:pPr>
            <a:r>
              <a:rPr lang="en-US" altLang="en-US"/>
              <a:t>Describe the data using descriptive statistics techniques.</a:t>
            </a:r>
          </a:p>
          <a:p>
            <a:pPr marL="393700" indent="-393700" eaLnBrk="1" hangingPunct="1">
              <a:buFont typeface="Arial" panose="020B0604020202020204" pitchFamily="34" charset="0"/>
              <a:buAutoNum type="arabicPeriod" startAt="3"/>
            </a:pPr>
            <a:r>
              <a:rPr lang="en-US" altLang="en-US"/>
              <a:t>Interpret the data and make decisions about the population using inferential statistics.</a:t>
            </a:r>
          </a:p>
          <a:p>
            <a:pPr marL="393700" indent="-393700" eaLnBrk="1" hangingPunct="1">
              <a:buFont typeface="Arial" panose="020B0604020202020204" pitchFamily="34" charset="0"/>
              <a:buAutoNum type="arabicPeriod" startAt="3"/>
            </a:pPr>
            <a:r>
              <a:rPr lang="en-US" altLang="en-US"/>
              <a:t>Identify any possible errors.</a:t>
            </a:r>
          </a:p>
        </p:txBody>
      </p:sp>
      <p:sp>
        <p:nvSpPr>
          <p:cNvPr id="41988" name="Content Placeholder 4">
            <a:extLst>
              <a:ext uri="{FF2B5EF4-FFF2-40B4-BE49-F238E27FC236}">
                <a16:creationId xmlns:a16="http://schemas.microsoft.com/office/drawing/2014/main" xmlns="" id="{07232F42-64AA-4123-B414-630A5349A354}"/>
              </a:ext>
            </a:extLst>
          </p:cNvPr>
          <p:cNvSpPr>
            <a:spLocks noGrp="1"/>
          </p:cNvSpPr>
          <p:nvPr>
            <p:ph sz="half" idx="1"/>
          </p:nvPr>
        </p:nvSpPr>
        <p:spPr>
          <a:xfrm>
            <a:off x="344488" y="1487488"/>
            <a:ext cx="4038600" cy="4525962"/>
          </a:xfrm>
        </p:spPr>
        <p:txBody>
          <a:bodyPr/>
          <a:lstStyle/>
          <a:p>
            <a:pPr marL="393700" indent="-393700" eaLnBrk="1" hangingPunct="1">
              <a:buFont typeface="Arial" panose="020B0604020202020204" pitchFamily="34" charset="0"/>
              <a:buAutoNum type="arabicPeriod"/>
            </a:pPr>
            <a:r>
              <a:rPr lang="en-US" altLang="en-US"/>
              <a:t>Identify the variable(s) of interest (the focus) and the population of the study.</a:t>
            </a:r>
          </a:p>
          <a:p>
            <a:pPr marL="393700" indent="-393700" eaLnBrk="1" hangingPunct="1">
              <a:buFont typeface="Arial" panose="020B0604020202020204" pitchFamily="34" charset="0"/>
              <a:buAutoNum type="arabicPeriod"/>
            </a:pPr>
            <a:r>
              <a:rPr lang="en-US" altLang="en-US"/>
              <a:t>Develop a detailed plan for collecting data. If you use a sample, make sure the sample is representative of the population.</a:t>
            </a:r>
          </a:p>
        </p:txBody>
      </p:sp>
    </p:spTree>
    <p:extLst>
      <p:ext uri="{BB962C8B-B14F-4D97-AF65-F5344CB8AC3E}">
        <p14:creationId xmlns:p14="http://schemas.microsoft.com/office/powerpoint/2010/main" val="21459212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88">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987">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987">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987">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9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P spid="4198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a:extLst>
              <a:ext uri="{FF2B5EF4-FFF2-40B4-BE49-F238E27FC236}">
                <a16:creationId xmlns:a16="http://schemas.microsoft.com/office/drawing/2014/main" xmlns="" id="{C5F78335-E136-4858-9954-70CD04AE10E9}"/>
              </a:ext>
            </a:extLst>
          </p:cNvPr>
          <p:cNvSpPr>
            <a:spLocks noGrp="1"/>
          </p:cNvSpPr>
          <p:nvPr>
            <p:ph type="title"/>
          </p:nvPr>
        </p:nvSpPr>
        <p:spPr/>
        <p:txBody>
          <a:bodyPr/>
          <a:lstStyle/>
          <a:p>
            <a:pPr eaLnBrk="1" hangingPunct="1"/>
            <a:r>
              <a:rPr lang="en-US" altLang="en-US"/>
              <a:t>Data Collection</a:t>
            </a:r>
          </a:p>
        </p:txBody>
      </p:sp>
      <p:sp>
        <p:nvSpPr>
          <p:cNvPr id="43011" name="Content Placeholder 5">
            <a:extLst>
              <a:ext uri="{FF2B5EF4-FFF2-40B4-BE49-F238E27FC236}">
                <a16:creationId xmlns:a16="http://schemas.microsoft.com/office/drawing/2014/main" xmlns="" id="{4FD5C385-660F-47DA-B6F9-D27D321BE786}"/>
              </a:ext>
            </a:extLst>
          </p:cNvPr>
          <p:cNvSpPr>
            <a:spLocks noGrp="1"/>
          </p:cNvSpPr>
          <p:nvPr>
            <p:ph idx="1"/>
          </p:nvPr>
        </p:nvSpPr>
        <p:spPr/>
        <p:txBody>
          <a:bodyPr/>
          <a:lstStyle/>
          <a:p>
            <a:pPr eaLnBrk="1" hangingPunct="1">
              <a:buFont typeface="Arial" panose="020B0604020202020204" pitchFamily="34" charset="0"/>
              <a:buNone/>
            </a:pPr>
            <a:r>
              <a:rPr lang="en-US" altLang="en-US" b="1" dirty="0">
                <a:solidFill>
                  <a:schemeClr val="accent2"/>
                </a:solidFill>
              </a:rPr>
              <a:t>Observational study </a:t>
            </a:r>
          </a:p>
          <a:p>
            <a:pPr eaLnBrk="1" hangingPunct="1"/>
            <a:r>
              <a:rPr lang="en-US" altLang="en-US" dirty="0"/>
              <a:t>A researcher observes and measures characteristics of interest of part of a population.</a:t>
            </a:r>
          </a:p>
          <a:p>
            <a:pPr eaLnBrk="1" hangingPunct="1"/>
            <a:endParaRPr lang="en-US" altLang="en-US" dirty="0"/>
          </a:p>
          <a:p>
            <a:r>
              <a:rPr lang="en-US" altLang="en-US" dirty="0"/>
              <a:t>R</a:t>
            </a:r>
            <a:r>
              <a:rPr lang="en-US" dirty="0"/>
              <a:t>esearchers measured the amount of time people spent doing various activities, such as paid work, childcare, and socializing. </a:t>
            </a:r>
            <a:r>
              <a:rPr lang="en-US" i="1" dirty="0">
                <a:solidFill>
                  <a:srgbClr val="3B539D"/>
                </a:solidFill>
              </a:rPr>
              <a:t>(Source: U.S. Bureau of Labor Statistics)</a:t>
            </a:r>
            <a:endParaRPr lang="en-US" altLang="en-US" dirty="0">
              <a:solidFill>
                <a:srgbClr val="3B539D"/>
              </a:solidFill>
            </a:endParaRPr>
          </a:p>
        </p:txBody>
      </p:sp>
    </p:spTree>
    <p:extLst>
      <p:ext uri="{BB962C8B-B14F-4D97-AF65-F5344CB8AC3E}">
        <p14:creationId xmlns:p14="http://schemas.microsoft.com/office/powerpoint/2010/main" val="407186294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4">
            <a:extLst>
              <a:ext uri="{FF2B5EF4-FFF2-40B4-BE49-F238E27FC236}">
                <a16:creationId xmlns:a16="http://schemas.microsoft.com/office/drawing/2014/main" xmlns="" id="{0E87DB4A-FB74-4EBE-A838-5A337B787C35}"/>
              </a:ext>
            </a:extLst>
          </p:cNvPr>
          <p:cNvSpPr>
            <a:spLocks noGrp="1"/>
          </p:cNvSpPr>
          <p:nvPr>
            <p:ph type="title"/>
          </p:nvPr>
        </p:nvSpPr>
        <p:spPr/>
        <p:txBody>
          <a:bodyPr/>
          <a:lstStyle/>
          <a:p>
            <a:pPr eaLnBrk="1" hangingPunct="1"/>
            <a:r>
              <a:rPr lang="en-US" altLang="en-US"/>
              <a:t>Data Collection</a:t>
            </a:r>
          </a:p>
        </p:txBody>
      </p:sp>
      <p:sp>
        <p:nvSpPr>
          <p:cNvPr id="44035" name="Content Placeholder 5">
            <a:extLst>
              <a:ext uri="{FF2B5EF4-FFF2-40B4-BE49-F238E27FC236}">
                <a16:creationId xmlns:a16="http://schemas.microsoft.com/office/drawing/2014/main" xmlns="" id="{E4EF5C18-F6CA-4959-A6B7-7C2FD1423AB2}"/>
              </a:ext>
            </a:extLst>
          </p:cNvPr>
          <p:cNvSpPr>
            <a:spLocks noGrp="1"/>
          </p:cNvSpPr>
          <p:nvPr>
            <p:ph idx="1"/>
          </p:nvPr>
        </p:nvSpPr>
        <p:spPr/>
        <p:txBody>
          <a:bodyPr/>
          <a:lstStyle/>
          <a:p>
            <a:pPr eaLnBrk="1" hangingPunct="1">
              <a:buFont typeface="Arial" panose="020B0604020202020204" pitchFamily="34" charset="0"/>
              <a:buNone/>
            </a:pPr>
            <a:r>
              <a:rPr lang="en-US" altLang="en-US" b="1" dirty="0">
                <a:solidFill>
                  <a:schemeClr val="accent2"/>
                </a:solidFill>
              </a:rPr>
              <a:t>Experiment</a:t>
            </a:r>
          </a:p>
          <a:p>
            <a:pPr eaLnBrk="1" hangingPunct="1"/>
            <a:r>
              <a:rPr lang="en-US" altLang="en-US" dirty="0"/>
              <a:t>A </a:t>
            </a:r>
            <a:r>
              <a:rPr lang="en-US" altLang="en-US" b="1" dirty="0"/>
              <a:t>treatment</a:t>
            </a:r>
            <a:r>
              <a:rPr lang="en-US" altLang="en-US" dirty="0"/>
              <a:t> is applied to part of a population, called a </a:t>
            </a:r>
            <a:r>
              <a:rPr lang="en-US" altLang="en-US" b="1" dirty="0"/>
              <a:t>treatment group</a:t>
            </a:r>
            <a:r>
              <a:rPr lang="en-US" altLang="en-US" dirty="0"/>
              <a:t>, and responses are observed.</a:t>
            </a:r>
          </a:p>
          <a:p>
            <a:r>
              <a:rPr lang="en-US" dirty="0"/>
              <a:t>Another part of the population may be used as a </a:t>
            </a:r>
            <a:r>
              <a:rPr lang="en-US" b="1" dirty="0"/>
              <a:t>control group, </a:t>
            </a:r>
            <a:r>
              <a:rPr lang="en-US" dirty="0"/>
              <a:t>in which no treatment is applied. (The subjects in both groups are called </a:t>
            </a:r>
            <a:r>
              <a:rPr lang="en-US" b="1" dirty="0"/>
              <a:t>experimental units.</a:t>
            </a:r>
            <a:r>
              <a:rPr lang="en-US" dirty="0"/>
              <a:t>) In many cases, subjects in the control group are given a </a:t>
            </a:r>
            <a:r>
              <a:rPr lang="en-US" b="1" dirty="0"/>
              <a:t>placebo, </a:t>
            </a:r>
            <a:r>
              <a:rPr lang="en-US" dirty="0"/>
              <a:t>which is a harmless, fake treatment that is made to look like the real treatment.</a:t>
            </a:r>
            <a:endParaRPr lang="en-US" altLang="en-US" dirty="0"/>
          </a:p>
          <a:p>
            <a:pPr marL="0" indent="0" eaLnBrk="1" hangingPunct="1">
              <a:buNone/>
            </a:pPr>
            <a:endParaRPr lang="en-US" altLang="en-US" dirty="0"/>
          </a:p>
        </p:txBody>
      </p:sp>
    </p:spTree>
    <p:extLst>
      <p:ext uri="{BB962C8B-B14F-4D97-AF65-F5344CB8AC3E}">
        <p14:creationId xmlns:p14="http://schemas.microsoft.com/office/powerpoint/2010/main" val="322160474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4">
            <a:extLst>
              <a:ext uri="{FF2B5EF4-FFF2-40B4-BE49-F238E27FC236}">
                <a16:creationId xmlns:a16="http://schemas.microsoft.com/office/drawing/2014/main" xmlns="" id="{0E87DB4A-FB74-4EBE-A838-5A337B787C35}"/>
              </a:ext>
            </a:extLst>
          </p:cNvPr>
          <p:cNvSpPr>
            <a:spLocks noGrp="1"/>
          </p:cNvSpPr>
          <p:nvPr>
            <p:ph type="title"/>
          </p:nvPr>
        </p:nvSpPr>
        <p:spPr/>
        <p:txBody>
          <a:bodyPr/>
          <a:lstStyle/>
          <a:p>
            <a:pPr eaLnBrk="1" hangingPunct="1"/>
            <a:r>
              <a:rPr lang="en-US" altLang="en-US"/>
              <a:t>Data Collection</a:t>
            </a:r>
          </a:p>
        </p:txBody>
      </p:sp>
      <p:sp>
        <p:nvSpPr>
          <p:cNvPr id="44035" name="Content Placeholder 5">
            <a:extLst>
              <a:ext uri="{FF2B5EF4-FFF2-40B4-BE49-F238E27FC236}">
                <a16:creationId xmlns:a16="http://schemas.microsoft.com/office/drawing/2014/main" xmlns="" id="{E4EF5C18-F6CA-4959-A6B7-7C2FD1423AB2}"/>
              </a:ext>
            </a:extLst>
          </p:cNvPr>
          <p:cNvSpPr>
            <a:spLocks noGrp="1"/>
          </p:cNvSpPr>
          <p:nvPr>
            <p:ph idx="1"/>
          </p:nvPr>
        </p:nvSpPr>
        <p:spPr/>
        <p:txBody>
          <a:bodyPr/>
          <a:lstStyle/>
          <a:p>
            <a:pPr eaLnBrk="1" hangingPunct="1">
              <a:buFont typeface="Arial" panose="020B0604020202020204" pitchFamily="34" charset="0"/>
              <a:buNone/>
            </a:pPr>
            <a:r>
              <a:rPr lang="en-US" altLang="en-US" b="1" dirty="0">
                <a:solidFill>
                  <a:schemeClr val="accent2"/>
                </a:solidFill>
              </a:rPr>
              <a:t>Experiment</a:t>
            </a:r>
          </a:p>
          <a:p>
            <a:r>
              <a:rPr lang="en-US" dirty="0"/>
              <a:t>An experiment was performed in which overweight subjects were given the artificial sweetener sucralose to drink while a control group drank water. After performing a glucose test, researchers concluded that “sucralose affects the glycemic and insulin responses” in overweight people who do not normally consume artificial sweeteners.</a:t>
            </a:r>
            <a:r>
              <a:rPr lang="en-US" altLang="en-US" sz="2400" i="1" dirty="0">
                <a:solidFill>
                  <a:schemeClr val="tx2"/>
                </a:solidFill>
              </a:rPr>
              <a:t>(</a:t>
            </a:r>
            <a:r>
              <a:rPr lang="en-US" altLang="en-US" sz="2400" i="1" dirty="0">
                <a:solidFill>
                  <a:srgbClr val="3B539D"/>
                </a:solidFill>
              </a:rPr>
              <a:t>Source: Diabetes Care</a:t>
            </a:r>
            <a:r>
              <a:rPr lang="en-US" altLang="en-US" sz="2400" i="1" dirty="0">
                <a:solidFill>
                  <a:schemeClr val="tx2"/>
                </a:solidFill>
              </a:rPr>
              <a:t>)</a:t>
            </a:r>
          </a:p>
          <a:p>
            <a:pPr eaLnBrk="1" hangingPunct="1"/>
            <a:endParaRPr lang="en-US" altLang="en-US" dirty="0"/>
          </a:p>
        </p:txBody>
      </p:sp>
    </p:spTree>
    <p:extLst>
      <p:ext uri="{BB962C8B-B14F-4D97-AF65-F5344CB8AC3E}">
        <p14:creationId xmlns:p14="http://schemas.microsoft.com/office/powerpoint/2010/main" val="101330760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70EBE7-3942-401A-BC39-BD85DA1D7FB8}"/>
              </a:ext>
            </a:extLst>
          </p:cNvPr>
          <p:cNvSpPr>
            <a:spLocks noGrp="1"/>
          </p:cNvSpPr>
          <p:nvPr>
            <p:ph type="title"/>
          </p:nvPr>
        </p:nvSpPr>
        <p:spPr/>
        <p:txBody>
          <a:bodyPr/>
          <a:lstStyle/>
          <a:p>
            <a:pPr eaLnBrk="1" hangingPunct="1">
              <a:defRPr/>
            </a:pPr>
            <a:r>
              <a:rPr lang="en-US" dirty="0">
                <a:solidFill>
                  <a:schemeClr val="accent3"/>
                </a:solidFill>
              </a:rPr>
              <a:t>Example: Observational Study or an Experiment</a:t>
            </a:r>
          </a:p>
        </p:txBody>
      </p:sp>
      <p:sp>
        <p:nvSpPr>
          <p:cNvPr id="17411" name="Content Placeholder 2">
            <a:extLst>
              <a:ext uri="{FF2B5EF4-FFF2-40B4-BE49-F238E27FC236}">
                <a16:creationId xmlns:a16="http://schemas.microsoft.com/office/drawing/2014/main" xmlns="" id="{BD106000-B36A-4F78-AED9-D85FCD21647E}"/>
              </a:ext>
            </a:extLst>
          </p:cNvPr>
          <p:cNvSpPr>
            <a:spLocks noGrp="1"/>
          </p:cNvSpPr>
          <p:nvPr>
            <p:ph idx="1"/>
          </p:nvPr>
        </p:nvSpPr>
        <p:spPr>
          <a:xfrm>
            <a:off x="457200" y="1600200"/>
            <a:ext cx="8229600" cy="1069109"/>
          </a:xfrm>
        </p:spPr>
        <p:txBody>
          <a:bodyPr/>
          <a:lstStyle/>
          <a:p>
            <a:pPr marL="0" indent="0" eaLnBrk="1" hangingPunct="1">
              <a:buNone/>
            </a:pPr>
            <a:r>
              <a:rPr lang="en-US" dirty="0"/>
              <a:t>Determine whether each study is an observational study or an experiment.</a:t>
            </a:r>
            <a:endParaRPr lang="en-US" altLang="en-US" dirty="0"/>
          </a:p>
        </p:txBody>
      </p:sp>
      <p:sp>
        <p:nvSpPr>
          <p:cNvPr id="17412" name="TextBox 3">
            <a:extLst>
              <a:ext uri="{FF2B5EF4-FFF2-40B4-BE49-F238E27FC236}">
                <a16:creationId xmlns:a16="http://schemas.microsoft.com/office/drawing/2014/main" xmlns="" id="{A5BDB255-50CF-4BE4-B7C2-F43E246B21D7}"/>
              </a:ext>
            </a:extLst>
          </p:cNvPr>
          <p:cNvSpPr txBox="1">
            <a:spLocks noChangeArrowheads="1"/>
          </p:cNvSpPr>
          <p:nvPr/>
        </p:nvSpPr>
        <p:spPr bwMode="auto">
          <a:xfrm>
            <a:off x="457200" y="2516765"/>
            <a:ext cx="82296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buFont typeface="+mj-lt"/>
              <a:buAutoNum type="arabicPeriod"/>
            </a:pPr>
            <a:r>
              <a:rPr lang="en-US" dirty="0"/>
              <a:t>Researchers study the effect of vitamin D</a:t>
            </a:r>
            <a:r>
              <a:rPr lang="en-US" baseline="-25000" dirty="0"/>
              <a:t>3</a:t>
            </a:r>
            <a:r>
              <a:rPr lang="en-US" dirty="0"/>
              <a:t> supplementation among patients with antibody deficiency or frequent respiratory tract infections. 70 patients receive 4000 IU of vitamin D</a:t>
            </a:r>
            <a:r>
              <a:rPr lang="en-US" baseline="-25000" dirty="0"/>
              <a:t>3</a:t>
            </a:r>
            <a:r>
              <a:rPr lang="en-US" dirty="0"/>
              <a:t> daily for a year. Another group of 70 patients receive a placebo daily for one year. </a:t>
            </a:r>
            <a:r>
              <a:rPr lang="en-US" i="1" dirty="0">
                <a:solidFill>
                  <a:schemeClr val="tx2">
                    <a:lumMod val="75000"/>
                  </a:schemeClr>
                </a:solidFill>
              </a:rPr>
              <a:t>(Source: British Medical Journal)</a:t>
            </a:r>
            <a:endParaRPr lang="en-US" altLang="en-US" dirty="0">
              <a:solidFill>
                <a:schemeClr val="tx2">
                  <a:lumMod val="75000"/>
                </a:schemeClr>
              </a:solidFill>
              <a:cs typeface="Arial" panose="020B0604020202020204" pitchFamily="34" charset="0"/>
            </a:endParaRPr>
          </a:p>
        </p:txBody>
      </p:sp>
      <p:sp>
        <p:nvSpPr>
          <p:cNvPr id="7" name="TextBox 6">
            <a:extLst>
              <a:ext uri="{FF2B5EF4-FFF2-40B4-BE49-F238E27FC236}">
                <a16:creationId xmlns:a16="http://schemas.microsoft.com/office/drawing/2014/main" xmlns="" id="{99D84C83-5459-4A0C-8F94-2F263E8AB622}"/>
              </a:ext>
            </a:extLst>
          </p:cNvPr>
          <p:cNvSpPr txBox="1"/>
          <p:nvPr/>
        </p:nvSpPr>
        <p:spPr>
          <a:xfrm>
            <a:off x="974436" y="5064176"/>
            <a:ext cx="8326582" cy="1384995"/>
          </a:xfrm>
          <a:prstGeom prst="rect">
            <a:avLst/>
          </a:prstGeom>
          <a:noFill/>
        </p:spPr>
        <p:txBody>
          <a:bodyPr wrap="square">
            <a:spAutoFit/>
          </a:bodyPr>
          <a:lstStyle/>
          <a:p>
            <a:pPr fontAlgn="auto">
              <a:spcBef>
                <a:spcPts val="0"/>
              </a:spcBef>
              <a:spcAft>
                <a:spcPts val="0"/>
              </a:spcAft>
              <a:defRPr/>
            </a:pPr>
            <a:r>
              <a:rPr lang="en-US" sz="2800" b="1" dirty="0">
                <a:solidFill>
                  <a:schemeClr val="accent3"/>
                </a:solidFill>
                <a:latin typeface="+mn-lt"/>
                <a:cs typeface="Arial" charset="0"/>
              </a:rPr>
              <a:t>Solution:</a:t>
            </a:r>
          </a:p>
          <a:p>
            <a:r>
              <a:rPr lang="en-US" sz="2800" dirty="0">
                <a:latin typeface="+mn-lt"/>
              </a:rPr>
              <a:t>The study applies a treatment (vitamin D</a:t>
            </a:r>
            <a:r>
              <a:rPr lang="en-US" sz="2800" baseline="-25000" dirty="0">
                <a:latin typeface="+mn-lt"/>
              </a:rPr>
              <a:t>3</a:t>
            </a:r>
            <a:r>
              <a:rPr lang="en-US" sz="2800" dirty="0">
                <a:latin typeface="+mn-lt"/>
              </a:rPr>
              <a:t>) to the subjects. The study is an experiment.</a:t>
            </a:r>
            <a:endParaRPr lang="en-US" sz="2800" dirty="0">
              <a:latin typeface="+mn-lt"/>
              <a:cs typeface="Arial" charset="0"/>
            </a:endParaRPr>
          </a:p>
        </p:txBody>
      </p:sp>
    </p:spTree>
    <p:extLst>
      <p:ext uri="{BB962C8B-B14F-4D97-AF65-F5344CB8AC3E}">
        <p14:creationId xmlns:p14="http://schemas.microsoft.com/office/powerpoint/2010/main" val="11395180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572</TotalTime>
  <Words>2322</Words>
  <Application>Microsoft Office PowerPoint</Application>
  <PresentationFormat>On-screen Show (4:3)</PresentationFormat>
  <Paragraphs>356</Paragraphs>
  <Slides>38</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Arrus BT</vt:lpstr>
      <vt:lpstr>Calibri</vt:lpstr>
      <vt:lpstr>Times New Roman</vt:lpstr>
      <vt:lpstr>Wingdings</vt:lpstr>
      <vt:lpstr>lf4template</vt:lpstr>
      <vt:lpstr>PowerPoint Presentation</vt:lpstr>
      <vt:lpstr>Chapter Outline</vt:lpstr>
      <vt:lpstr>Section 1.3</vt:lpstr>
      <vt:lpstr>Section 1.3 Objectives</vt:lpstr>
      <vt:lpstr>Designing a Statistical Study</vt:lpstr>
      <vt:lpstr>Data Collection</vt:lpstr>
      <vt:lpstr>Data Collection</vt:lpstr>
      <vt:lpstr>Data Collection</vt:lpstr>
      <vt:lpstr>Example: Observational Study or an Experiment</vt:lpstr>
      <vt:lpstr>Example: Observational Study or an Experiment</vt:lpstr>
      <vt:lpstr>Data Collection</vt:lpstr>
      <vt:lpstr>Data Collection</vt:lpstr>
      <vt:lpstr>Data Collection</vt:lpstr>
      <vt:lpstr>Experimental Design</vt:lpstr>
      <vt:lpstr>Experimental Design</vt:lpstr>
      <vt:lpstr>Experimental Design</vt:lpstr>
      <vt:lpstr>Experimental Design</vt:lpstr>
      <vt:lpstr>Experimental Design</vt:lpstr>
      <vt:lpstr>Key Elements of Experimental Design: Randomization</vt:lpstr>
      <vt:lpstr>Experimental Design</vt:lpstr>
      <vt:lpstr>Experimental Design</vt:lpstr>
      <vt:lpstr>Experimental Design</vt:lpstr>
      <vt:lpstr>Example: Experimental Design</vt:lpstr>
      <vt:lpstr>Solution: Experimental Design</vt:lpstr>
      <vt:lpstr>Example: Experimental Design</vt:lpstr>
      <vt:lpstr>Solution: Experimental Design</vt:lpstr>
      <vt:lpstr>Sampling Techniques</vt:lpstr>
      <vt:lpstr>Sampling Techniques</vt:lpstr>
      <vt:lpstr>Simple Random Sample</vt:lpstr>
      <vt:lpstr>Example: Using a Simple Random Sample</vt:lpstr>
      <vt:lpstr>Solution: Simple Random Sample</vt:lpstr>
      <vt:lpstr>Other Sampling Techniques</vt:lpstr>
      <vt:lpstr>Other Sampling Techniques</vt:lpstr>
      <vt:lpstr>Other Sampling Techniques</vt:lpstr>
      <vt:lpstr>Other Sampling Techniques</vt:lpstr>
      <vt:lpstr>Example: Identifying Sampling Techniques</vt:lpstr>
      <vt:lpstr>Example: Identifying Sampling Techniques</vt:lpstr>
      <vt:lpstr>Example: Identifying Sampling Techniques</vt:lpstr>
    </vt:vector>
  </TitlesOfParts>
  <Company>©Copyright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subject>Elementary Statistics  7e</dc:subject>
  <dc:creator>Ron Larson, Betsy Farber</dc:creator>
  <cp:lastModifiedBy>Sandra Scholten</cp:lastModifiedBy>
  <cp:revision>78</cp:revision>
  <dcterms:created xsi:type="dcterms:W3CDTF">2007-07-18T23:54:35Z</dcterms:created>
  <dcterms:modified xsi:type="dcterms:W3CDTF">2019-02-12T19:09:16Z</dcterms:modified>
</cp:coreProperties>
</file>