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16"/>
  </p:notesMasterIdLst>
  <p:handoutMasterIdLst>
    <p:handoutMasterId r:id="rId17"/>
  </p:handoutMasterIdLst>
  <p:sldIdLst>
    <p:sldId id="257" r:id="rId2"/>
    <p:sldId id="258" r:id="rId3"/>
    <p:sldId id="259" r:id="rId4"/>
    <p:sldId id="260" r:id="rId5"/>
    <p:sldId id="261" r:id="rId6"/>
    <p:sldId id="263" r:id="rId7"/>
    <p:sldId id="264" r:id="rId8"/>
    <p:sldId id="265" r:id="rId9"/>
    <p:sldId id="266" r:id="rId10"/>
    <p:sldId id="267" r:id="rId11"/>
    <p:sldId id="268" r:id="rId12"/>
    <p:sldId id="272" r:id="rId13"/>
    <p:sldId id="269" r:id="rId14"/>
    <p:sldId id="273" r:id="rId15"/>
  </p:sldIdLst>
  <p:sldSz cx="9144000" cy="6858000" type="screen4x3"/>
  <p:notesSz cx="7010400" cy="92964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ee Glascoe" initials="LG" lastIdx="27" clrIdx="0">
    <p:extLst>
      <p:ext uri="{19B8F6BF-5375-455C-9EA6-DF929625EA0E}">
        <p15:presenceInfo xmlns:p15="http://schemas.microsoft.com/office/powerpoint/2012/main" userId="f6b31022bb19b49b"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6581" autoAdjust="0"/>
    <p:restoredTop sz="86351" autoAdjust="0"/>
  </p:normalViewPr>
  <p:slideViewPr>
    <p:cSldViewPr snapToGrid="0">
      <p:cViewPr varScale="1">
        <p:scale>
          <a:sx n="87" d="100"/>
          <a:sy n="87" d="100"/>
        </p:scale>
        <p:origin x="360" y="84"/>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sorterViewPr>
    <p:cViewPr>
      <p:scale>
        <a:sx n="66" d="100"/>
        <a:sy n="66" d="100"/>
      </p:scale>
      <p:origin x="0" y="0"/>
    </p:cViewPr>
  </p:sorterViewPr>
  <p:notesViewPr>
    <p:cSldViewPr snapToGrid="0">
      <p:cViewPr varScale="1">
        <p:scale>
          <a:sx n="65" d="100"/>
          <a:sy n="65" d="100"/>
        </p:scale>
        <p:origin x="2520" y="78"/>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2BA72A0E-95BB-48F7-AF1B-D51E2878E19B}"/>
              </a:ext>
            </a:extLst>
          </p:cNvPr>
          <p:cNvSpPr>
            <a:spLocks noGrp="1"/>
          </p:cNvSpPr>
          <p:nvPr>
            <p:ph type="hdr" sz="quarter"/>
          </p:nvPr>
        </p:nvSpPr>
        <p:spPr>
          <a:xfrm>
            <a:off x="0" y="0"/>
            <a:ext cx="3038475" cy="465138"/>
          </a:xfrm>
          <a:prstGeom prst="rect">
            <a:avLst/>
          </a:prstGeom>
        </p:spPr>
        <p:txBody>
          <a:bodyPr vert="horz" lIns="93177" tIns="46589" rIns="93177" bIns="46589" rtlCol="0"/>
          <a:lstStyle>
            <a:lvl1pPr algn="l">
              <a:defRPr sz="1200">
                <a:latin typeface="Arial" charset="0"/>
                <a:cs typeface="Arial" charset="0"/>
              </a:defRPr>
            </a:lvl1pPr>
          </a:lstStyle>
          <a:p>
            <a:pPr>
              <a:defRPr/>
            </a:pPr>
            <a:r>
              <a:rPr lang="en-US" dirty="0"/>
              <a:t>Chapter </a:t>
            </a:r>
            <a:r>
              <a:rPr lang="en-US" dirty="0" smtClean="0"/>
              <a:t>11</a:t>
            </a:r>
            <a:endParaRPr lang="en-US" dirty="0"/>
          </a:p>
        </p:txBody>
      </p:sp>
      <p:sp>
        <p:nvSpPr>
          <p:cNvPr id="4" name="Footer Placeholder 3">
            <a:extLst>
              <a:ext uri="{FF2B5EF4-FFF2-40B4-BE49-F238E27FC236}">
                <a16:creationId xmlns:a16="http://schemas.microsoft.com/office/drawing/2014/main" xmlns="" id="{0B8FF084-D64F-4ABA-98C0-BF702B1CEAFA}"/>
              </a:ext>
            </a:extLst>
          </p:cNvPr>
          <p:cNvSpPr>
            <a:spLocks noGrp="1"/>
          </p:cNvSpPr>
          <p:nvPr>
            <p:ph type="ftr" sz="quarter" idx="2"/>
          </p:nvPr>
        </p:nvSpPr>
        <p:spPr>
          <a:xfrm>
            <a:off x="0" y="8829675"/>
            <a:ext cx="3038475" cy="465138"/>
          </a:xfrm>
          <a:prstGeom prst="rect">
            <a:avLst/>
          </a:prstGeom>
        </p:spPr>
        <p:txBody>
          <a:bodyPr vert="horz" wrap="square" lIns="93177" tIns="46589" rIns="93177" bIns="46589" numCol="1" anchor="b" anchorCtr="0" compatLnSpc="1">
            <a:prstTxWarp prst="textNoShape">
              <a:avLst/>
            </a:prstTxWarp>
          </a:bodyPr>
          <a:lstStyle>
            <a:lvl1pPr>
              <a:defRPr sz="1200">
                <a:latin typeface="Arial" charset="0"/>
                <a:cs typeface="Arial" charset="0"/>
              </a:defRPr>
            </a:lvl1pPr>
          </a:lstStyle>
          <a:p>
            <a:pPr>
              <a:defRPr/>
            </a:pPr>
            <a:r>
              <a:rPr lang="en-US" altLang="en-US" dirty="0"/>
              <a:t>Larson/Farber </a:t>
            </a:r>
            <a:r>
              <a:rPr lang="en-US" altLang="en-US" dirty="0" smtClean="0"/>
              <a:t>7th </a:t>
            </a:r>
            <a:r>
              <a:rPr lang="en-US" altLang="en-US" dirty="0" err="1"/>
              <a:t>ed</a:t>
            </a:r>
            <a:endParaRPr lang="en-US" altLang="en-US" dirty="0"/>
          </a:p>
        </p:txBody>
      </p:sp>
      <p:sp>
        <p:nvSpPr>
          <p:cNvPr id="5" name="Slide Number Placeholder 4">
            <a:extLst>
              <a:ext uri="{FF2B5EF4-FFF2-40B4-BE49-F238E27FC236}">
                <a16:creationId xmlns:a16="http://schemas.microsoft.com/office/drawing/2014/main" xmlns="" id="{7678EEEA-24E7-481C-AFE0-E8B4A0DB424F}"/>
              </a:ext>
            </a:extLst>
          </p:cNvPr>
          <p:cNvSpPr>
            <a:spLocks noGrp="1"/>
          </p:cNvSpPr>
          <p:nvPr>
            <p:ph type="sldNum" sz="quarter" idx="3"/>
          </p:nvPr>
        </p:nvSpPr>
        <p:spPr>
          <a:xfrm>
            <a:off x="3970338" y="8829675"/>
            <a:ext cx="3038475" cy="465138"/>
          </a:xfrm>
          <a:prstGeom prst="rect">
            <a:avLst/>
          </a:prstGeom>
        </p:spPr>
        <p:txBody>
          <a:bodyPr vert="horz" wrap="square" lIns="93177" tIns="46589" rIns="93177" bIns="46589" numCol="1" anchor="b" anchorCtr="0" compatLnSpc="1">
            <a:prstTxWarp prst="textNoShape">
              <a:avLst/>
            </a:prstTxWarp>
          </a:bodyPr>
          <a:lstStyle>
            <a:lvl1pPr algn="r">
              <a:defRPr sz="1200"/>
            </a:lvl1pPr>
          </a:lstStyle>
          <a:p>
            <a:fld id="{92FB8E8C-0D6F-41DF-A5E7-85834431E1CE}" type="slidenum">
              <a:rPr lang="en-US" altLang="en-US"/>
              <a:pPr/>
              <a:t>‹#›</a:t>
            </a:fld>
            <a:endParaRPr lang="en-US" altLang="en-US"/>
          </a:p>
        </p:txBody>
      </p:sp>
    </p:spTree>
    <p:extLst>
      <p:ext uri="{BB962C8B-B14F-4D97-AF65-F5344CB8AC3E}">
        <p14:creationId xmlns:p14="http://schemas.microsoft.com/office/powerpoint/2010/main" val="1641507468"/>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423102E6-095D-4A90-8D1F-478AAC9AAA9A}"/>
              </a:ext>
            </a:extLst>
          </p:cNvPr>
          <p:cNvSpPr>
            <a:spLocks noGrp="1"/>
          </p:cNvSpPr>
          <p:nvPr>
            <p:ph type="hdr" sz="quarter"/>
          </p:nvPr>
        </p:nvSpPr>
        <p:spPr>
          <a:xfrm>
            <a:off x="0" y="0"/>
            <a:ext cx="3038475" cy="465138"/>
          </a:xfrm>
          <a:prstGeom prst="rect">
            <a:avLst/>
          </a:prstGeom>
        </p:spPr>
        <p:txBody>
          <a:bodyPr vert="horz" lIns="93177" tIns="46589" rIns="93177" bIns="46589" rtlCol="0"/>
          <a:lstStyle>
            <a:lvl1pPr algn="l">
              <a:defRPr sz="1200">
                <a:latin typeface="Arial" charset="0"/>
                <a:cs typeface="Arial" charset="0"/>
              </a:defRPr>
            </a:lvl1pPr>
          </a:lstStyle>
          <a:p>
            <a:pPr>
              <a:defRPr/>
            </a:pPr>
            <a:r>
              <a:rPr lang="en-US" dirty="0" smtClean="0"/>
              <a:t>Chapter 11</a:t>
            </a:r>
            <a:endParaRPr lang="en-US" dirty="0"/>
          </a:p>
        </p:txBody>
      </p:sp>
      <p:sp>
        <p:nvSpPr>
          <p:cNvPr id="4" name="Slide Image Placeholder 3">
            <a:extLst>
              <a:ext uri="{FF2B5EF4-FFF2-40B4-BE49-F238E27FC236}">
                <a16:creationId xmlns:a16="http://schemas.microsoft.com/office/drawing/2014/main" xmlns="" id="{4E851504-9568-41E5-8749-91CCFA0A8B4A}"/>
              </a:ext>
            </a:extLst>
          </p:cNvPr>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pPr lvl="0"/>
            <a:endParaRPr lang="en-US" noProof="0" dirty="0"/>
          </a:p>
        </p:txBody>
      </p:sp>
      <p:sp>
        <p:nvSpPr>
          <p:cNvPr id="5" name="Notes Placeholder 4">
            <a:extLst>
              <a:ext uri="{FF2B5EF4-FFF2-40B4-BE49-F238E27FC236}">
                <a16:creationId xmlns:a16="http://schemas.microsoft.com/office/drawing/2014/main" xmlns="" id="{5CDCA077-DF61-47A4-81F3-0C203C0A9829}"/>
              </a:ext>
            </a:extLst>
          </p:cNvPr>
          <p:cNvSpPr>
            <a:spLocks noGrp="1"/>
          </p:cNvSpPr>
          <p:nvPr>
            <p:ph type="body" sz="quarter" idx="3"/>
          </p:nvPr>
        </p:nvSpPr>
        <p:spPr>
          <a:xfrm>
            <a:off x="701675" y="4416425"/>
            <a:ext cx="5607050" cy="4183063"/>
          </a:xfrm>
          <a:prstGeom prst="rect">
            <a:avLst/>
          </a:prstGeom>
        </p:spPr>
        <p:txBody>
          <a:bodyPr vert="horz" lIns="93177" tIns="46589" rIns="93177" bIns="46589"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xmlns="" id="{D3A92A38-6A99-4B4E-9655-A861EED2A81A}"/>
              </a:ext>
            </a:extLst>
          </p:cNvPr>
          <p:cNvSpPr>
            <a:spLocks noGrp="1"/>
          </p:cNvSpPr>
          <p:nvPr>
            <p:ph type="ftr" sz="quarter" idx="4"/>
          </p:nvPr>
        </p:nvSpPr>
        <p:spPr>
          <a:xfrm>
            <a:off x="0" y="8829675"/>
            <a:ext cx="3038475" cy="465138"/>
          </a:xfrm>
          <a:prstGeom prst="rect">
            <a:avLst/>
          </a:prstGeom>
        </p:spPr>
        <p:txBody>
          <a:bodyPr vert="horz" wrap="square" lIns="93177" tIns="46589" rIns="93177" bIns="46589" numCol="1" anchor="b" anchorCtr="0" compatLnSpc="1">
            <a:prstTxWarp prst="textNoShape">
              <a:avLst/>
            </a:prstTxWarp>
          </a:bodyPr>
          <a:lstStyle>
            <a:lvl1pPr>
              <a:defRPr sz="1200">
                <a:latin typeface="Arial" charset="0"/>
                <a:cs typeface="Arial" charset="0"/>
              </a:defRPr>
            </a:lvl1pPr>
          </a:lstStyle>
          <a:p>
            <a:pPr>
              <a:defRPr/>
            </a:pPr>
            <a:r>
              <a:rPr lang="en-US" altLang="en-US" dirty="0" smtClean="0"/>
              <a:t>Larson/Farber 7th </a:t>
            </a:r>
            <a:r>
              <a:rPr lang="en-US" altLang="en-US" dirty="0" err="1" smtClean="0"/>
              <a:t>ed</a:t>
            </a:r>
            <a:endParaRPr lang="en-US" altLang="en-US" dirty="0"/>
          </a:p>
        </p:txBody>
      </p:sp>
      <p:sp>
        <p:nvSpPr>
          <p:cNvPr id="7" name="Slide Number Placeholder 6">
            <a:extLst>
              <a:ext uri="{FF2B5EF4-FFF2-40B4-BE49-F238E27FC236}">
                <a16:creationId xmlns:a16="http://schemas.microsoft.com/office/drawing/2014/main" xmlns="" id="{7906537B-F884-47EE-884E-6A9274F188F3}"/>
              </a:ext>
            </a:extLst>
          </p:cNvPr>
          <p:cNvSpPr>
            <a:spLocks noGrp="1"/>
          </p:cNvSpPr>
          <p:nvPr>
            <p:ph type="sldNum" sz="quarter" idx="5"/>
          </p:nvPr>
        </p:nvSpPr>
        <p:spPr>
          <a:xfrm>
            <a:off x="3970338" y="8829675"/>
            <a:ext cx="3038475" cy="465138"/>
          </a:xfrm>
          <a:prstGeom prst="rect">
            <a:avLst/>
          </a:prstGeom>
        </p:spPr>
        <p:txBody>
          <a:bodyPr vert="horz" wrap="square" lIns="93177" tIns="46589" rIns="93177" bIns="46589" numCol="1" anchor="b" anchorCtr="0" compatLnSpc="1">
            <a:prstTxWarp prst="textNoShape">
              <a:avLst/>
            </a:prstTxWarp>
          </a:bodyPr>
          <a:lstStyle>
            <a:lvl1pPr algn="r">
              <a:defRPr sz="1200"/>
            </a:lvl1pPr>
          </a:lstStyle>
          <a:p>
            <a:fld id="{1A5BD864-E641-43A5-B847-432F3B5DE1C7}" type="slidenum">
              <a:rPr lang="en-US" altLang="en-US"/>
              <a:pPr/>
              <a:t>‹#›</a:t>
            </a:fld>
            <a:endParaRPr lang="en-US" altLang="en-US"/>
          </a:p>
        </p:txBody>
      </p:sp>
    </p:spTree>
    <p:extLst>
      <p:ext uri="{BB962C8B-B14F-4D97-AF65-F5344CB8AC3E}">
        <p14:creationId xmlns:p14="http://schemas.microsoft.com/office/powerpoint/2010/main" val="1863085626"/>
      </p:ext>
    </p:extLst>
  </p:cSld>
  <p:clrMap bg1="lt1" tx1="dk1" bg2="lt2" tx2="dk2" accent1="accent1" accent2="accent2" accent3="accent3" accent4="accent4" accent5="accent5" accent6="accent6" hlink="hlink" folHlink="folHlink"/>
  <p:hf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a:extLst>
              <a:ext uri="{FF2B5EF4-FFF2-40B4-BE49-F238E27FC236}">
                <a16:creationId xmlns:a16="http://schemas.microsoft.com/office/drawing/2014/main" xmlns="" id="{BED3C48F-C7E4-4F1B-B747-19DF446CC1B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Notes Placeholder 2">
            <a:extLst>
              <a:ext uri="{FF2B5EF4-FFF2-40B4-BE49-F238E27FC236}">
                <a16:creationId xmlns:a16="http://schemas.microsoft.com/office/drawing/2014/main" xmlns="" id="{515691BE-F24A-475C-9AFD-B941AFE86AB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25604" name="Slide Number Placeholder 3">
            <a:extLst>
              <a:ext uri="{FF2B5EF4-FFF2-40B4-BE49-F238E27FC236}">
                <a16:creationId xmlns:a16="http://schemas.microsoft.com/office/drawing/2014/main" xmlns="" id="{3D8C1F16-5665-4C91-9114-22FA5EF7FC0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defRPr>
            </a:lvl1pPr>
            <a:lvl2pPr marL="742950" indent="-285750" eaLnBrk="0" hangingPunct="0">
              <a:spcBef>
                <a:spcPct val="30000"/>
              </a:spcBef>
              <a:defRPr sz="1200">
                <a:solidFill>
                  <a:schemeClr val="tx1"/>
                </a:solidFill>
                <a:latin typeface="Calibri" panose="020F0502020204030204" pitchFamily="34" charset="0"/>
              </a:defRPr>
            </a:lvl2pPr>
            <a:lvl3pPr marL="1143000" indent="-228600" eaLnBrk="0" hangingPunct="0">
              <a:spcBef>
                <a:spcPct val="30000"/>
              </a:spcBef>
              <a:defRPr sz="1200">
                <a:solidFill>
                  <a:schemeClr val="tx1"/>
                </a:solidFill>
                <a:latin typeface="Calibri" panose="020F0502020204030204" pitchFamily="34" charset="0"/>
              </a:defRPr>
            </a:lvl3pPr>
            <a:lvl4pPr marL="1600200" indent="-228600" eaLnBrk="0" hangingPunct="0">
              <a:spcBef>
                <a:spcPct val="30000"/>
              </a:spcBef>
              <a:defRPr sz="1200">
                <a:solidFill>
                  <a:schemeClr val="tx1"/>
                </a:solidFill>
                <a:latin typeface="Calibri" panose="020F0502020204030204" pitchFamily="34" charset="0"/>
              </a:defRPr>
            </a:lvl4pPr>
            <a:lvl5pPr marL="2057400" indent="-228600" eaLnBrk="0" hangingPunct="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fld id="{B07C95BD-FDD8-4629-B0D8-7E643830E325}" type="slidenum">
              <a:rPr lang="en-US" altLang="en-US">
                <a:latin typeface="Arial" panose="020B0604020202020204" pitchFamily="34" charset="0"/>
              </a:rPr>
              <a:pPr eaLnBrk="1" hangingPunct="1">
                <a:spcBef>
                  <a:spcPct val="0"/>
                </a:spcBef>
              </a:pPr>
              <a:t>1</a:t>
            </a:fld>
            <a:endParaRPr lang="en-US" altLang="en-US">
              <a:latin typeface="Arial" panose="020B0604020202020204" pitchFamily="34" charset="0"/>
            </a:endParaRPr>
          </a:p>
        </p:txBody>
      </p:sp>
      <p:sp>
        <p:nvSpPr>
          <p:cNvPr id="25605" name="Footer Placeholder 4">
            <a:extLst>
              <a:ext uri="{FF2B5EF4-FFF2-40B4-BE49-F238E27FC236}">
                <a16:creationId xmlns:a16="http://schemas.microsoft.com/office/drawing/2014/main" xmlns="" id="{8CC2A149-A2C7-42D1-9CEA-10C1AF17E488}"/>
              </a:ext>
            </a:extLst>
          </p:cNvPr>
          <p:cNvSpPr>
            <a:spLocks noGrp="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defRPr>
            </a:lvl1pPr>
            <a:lvl2pPr marL="742950" indent="-285750" eaLnBrk="0" hangingPunct="0">
              <a:spcBef>
                <a:spcPct val="30000"/>
              </a:spcBef>
              <a:defRPr sz="1200">
                <a:solidFill>
                  <a:schemeClr val="tx1"/>
                </a:solidFill>
                <a:latin typeface="Calibri" panose="020F0502020204030204" pitchFamily="34" charset="0"/>
              </a:defRPr>
            </a:lvl2pPr>
            <a:lvl3pPr marL="1143000" indent="-228600" eaLnBrk="0" hangingPunct="0">
              <a:spcBef>
                <a:spcPct val="30000"/>
              </a:spcBef>
              <a:defRPr sz="1200">
                <a:solidFill>
                  <a:schemeClr val="tx1"/>
                </a:solidFill>
                <a:latin typeface="Calibri" panose="020F0502020204030204" pitchFamily="34" charset="0"/>
              </a:defRPr>
            </a:lvl3pPr>
            <a:lvl4pPr marL="1600200" indent="-228600" eaLnBrk="0" hangingPunct="0">
              <a:spcBef>
                <a:spcPct val="30000"/>
              </a:spcBef>
              <a:defRPr sz="1200">
                <a:solidFill>
                  <a:schemeClr val="tx1"/>
                </a:solidFill>
                <a:latin typeface="Calibri" panose="020F0502020204030204" pitchFamily="34" charset="0"/>
              </a:defRPr>
            </a:lvl4pPr>
            <a:lvl5pPr marL="2057400" indent="-228600" eaLnBrk="0" hangingPunct="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r>
              <a:rPr lang="en-US" altLang="en-US">
                <a:latin typeface="Arial" panose="020B0604020202020204" pitchFamily="34" charset="0"/>
                <a:cs typeface="Arial" panose="020B0604020202020204" pitchFamily="34" charset="0"/>
              </a:rPr>
              <a:t>Larson/Farber 6th ed</a:t>
            </a:r>
          </a:p>
        </p:txBody>
      </p:sp>
      <p:sp>
        <p:nvSpPr>
          <p:cNvPr id="25606" name="Header Placeholder 5">
            <a:extLst>
              <a:ext uri="{FF2B5EF4-FFF2-40B4-BE49-F238E27FC236}">
                <a16:creationId xmlns:a16="http://schemas.microsoft.com/office/drawing/2014/main" xmlns="" id="{061CE2F9-8BD2-44B0-9BF9-E9B8D924ECB3}"/>
              </a:ext>
            </a:extLst>
          </p:cNvPr>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spcBef>
                <a:spcPct val="30000"/>
              </a:spcBef>
              <a:defRPr sz="1200">
                <a:solidFill>
                  <a:schemeClr val="tx1"/>
                </a:solidFill>
                <a:latin typeface="Calibri" panose="020F0502020204030204" pitchFamily="34" charset="0"/>
              </a:defRPr>
            </a:lvl1pPr>
            <a:lvl2pPr marL="742950" indent="-285750" eaLnBrk="0" hangingPunct="0">
              <a:spcBef>
                <a:spcPct val="30000"/>
              </a:spcBef>
              <a:defRPr sz="1200">
                <a:solidFill>
                  <a:schemeClr val="tx1"/>
                </a:solidFill>
                <a:latin typeface="Calibri" panose="020F0502020204030204" pitchFamily="34" charset="0"/>
              </a:defRPr>
            </a:lvl2pPr>
            <a:lvl3pPr marL="1143000" indent="-228600" eaLnBrk="0" hangingPunct="0">
              <a:spcBef>
                <a:spcPct val="30000"/>
              </a:spcBef>
              <a:defRPr sz="1200">
                <a:solidFill>
                  <a:schemeClr val="tx1"/>
                </a:solidFill>
                <a:latin typeface="Calibri" panose="020F0502020204030204" pitchFamily="34" charset="0"/>
              </a:defRPr>
            </a:lvl3pPr>
            <a:lvl4pPr marL="1600200" indent="-228600" eaLnBrk="0" hangingPunct="0">
              <a:spcBef>
                <a:spcPct val="30000"/>
              </a:spcBef>
              <a:defRPr sz="1200">
                <a:solidFill>
                  <a:schemeClr val="tx1"/>
                </a:solidFill>
                <a:latin typeface="Calibri" panose="020F0502020204030204" pitchFamily="34" charset="0"/>
              </a:defRPr>
            </a:lvl4pPr>
            <a:lvl5pPr marL="2057400" indent="-228600" eaLnBrk="0" hangingPunct="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r>
              <a:rPr lang="en-US" altLang="en-US">
                <a:latin typeface="Arial" panose="020B0604020202020204" pitchFamily="34" charset="0"/>
                <a:cs typeface="Arial" panose="020B0604020202020204" pitchFamily="34" charset="0"/>
              </a:rPr>
              <a:t>Chapter 1</a:t>
            </a:r>
          </a:p>
        </p:txBody>
      </p:sp>
    </p:spTree>
    <p:extLst>
      <p:ext uri="{BB962C8B-B14F-4D97-AF65-F5344CB8AC3E}">
        <p14:creationId xmlns:p14="http://schemas.microsoft.com/office/powerpoint/2010/main" val="30876179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a:extLst>
              <a:ext uri="{FF2B5EF4-FFF2-40B4-BE49-F238E27FC236}">
                <a16:creationId xmlns:a16="http://schemas.microsoft.com/office/drawing/2014/main" xmlns="" id="{B3960E3B-D3C3-4DB3-8F3A-44F2B38BD94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0" name="Notes Placeholder 2">
            <a:extLst>
              <a:ext uri="{FF2B5EF4-FFF2-40B4-BE49-F238E27FC236}">
                <a16:creationId xmlns:a16="http://schemas.microsoft.com/office/drawing/2014/main" xmlns="" id="{115A676E-BDE3-43D5-BADF-E89CFF8BF41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22531" name="Slide Number Placeholder 3">
            <a:extLst>
              <a:ext uri="{FF2B5EF4-FFF2-40B4-BE49-F238E27FC236}">
                <a16:creationId xmlns:a16="http://schemas.microsoft.com/office/drawing/2014/main" xmlns="" id="{C1FD35BD-BB8D-4423-9B9C-F6B5474381C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47A77DB8-9848-443A-91D5-E16D5AB89B51}" type="slidenum">
              <a:rPr lang="en-US" altLang="en-US" sz="1200">
                <a:latin typeface="Calibri" panose="020F0502020204030204" pitchFamily="34" charset="0"/>
              </a:rPr>
              <a:pPr eaLnBrk="1" hangingPunct="1"/>
              <a:t>11</a:t>
            </a:fld>
            <a:endParaRPr lang="en-US" altLang="en-US" sz="1200">
              <a:latin typeface="Calibri" panose="020F0502020204030204" pitchFamily="34" charset="0"/>
            </a:endParaRPr>
          </a:p>
        </p:txBody>
      </p:sp>
    </p:spTree>
    <p:extLst>
      <p:ext uri="{BB962C8B-B14F-4D97-AF65-F5344CB8AC3E}">
        <p14:creationId xmlns:p14="http://schemas.microsoft.com/office/powerpoint/2010/main" val="14509016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a:extLst>
              <a:ext uri="{FF2B5EF4-FFF2-40B4-BE49-F238E27FC236}">
                <a16:creationId xmlns:a16="http://schemas.microsoft.com/office/drawing/2014/main" xmlns="" id="{08C9C779-56CD-430D-A983-DB3429E6E44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8" name="Notes Placeholder 2">
            <a:extLst>
              <a:ext uri="{FF2B5EF4-FFF2-40B4-BE49-F238E27FC236}">
                <a16:creationId xmlns:a16="http://schemas.microsoft.com/office/drawing/2014/main" xmlns="" id="{2E971A61-EFC4-4ED3-A972-D34A9CDD227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24579" name="Slide Number Placeholder 3">
            <a:extLst>
              <a:ext uri="{FF2B5EF4-FFF2-40B4-BE49-F238E27FC236}">
                <a16:creationId xmlns:a16="http://schemas.microsoft.com/office/drawing/2014/main" xmlns="" id="{A1073BFF-2ED4-40C6-8872-30BDA4B2471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A3A0BC58-8F56-4F91-A971-9E7808427F60}" type="slidenum">
              <a:rPr lang="en-US" altLang="en-US" sz="1200">
                <a:latin typeface="Calibri" panose="020F0502020204030204" pitchFamily="34" charset="0"/>
              </a:rPr>
              <a:pPr eaLnBrk="1" hangingPunct="1"/>
              <a:t>13</a:t>
            </a:fld>
            <a:endParaRPr lang="en-US" altLang="en-US" sz="1200">
              <a:latin typeface="Calibri" panose="020F0502020204030204" pitchFamily="34" charset="0"/>
            </a:endParaRPr>
          </a:p>
        </p:txBody>
      </p:sp>
    </p:spTree>
    <p:extLst>
      <p:ext uri="{BB962C8B-B14F-4D97-AF65-F5344CB8AC3E}">
        <p14:creationId xmlns:p14="http://schemas.microsoft.com/office/powerpoint/2010/main" val="14514425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defRPr b="1"/>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b="1">
                <a:solidFill>
                  <a:schemeClr val="tx2"/>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Footer Placeholder 4">
            <a:extLst>
              <a:ext uri="{FF2B5EF4-FFF2-40B4-BE49-F238E27FC236}">
                <a16:creationId xmlns:a16="http://schemas.microsoft.com/office/drawing/2014/main" xmlns="" id="{BA768897-AE1F-4BBA-9735-E85BACB571E0}"/>
              </a:ext>
            </a:extLst>
          </p:cNvPr>
          <p:cNvSpPr>
            <a:spLocks noGrp="1"/>
          </p:cNvSpPr>
          <p:nvPr>
            <p:ph type="ftr" sz="quarter" idx="10"/>
          </p:nvPr>
        </p:nvSpPr>
        <p:spPr>
          <a:xfrm>
            <a:off x="228600" y="6416675"/>
            <a:ext cx="2895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
        <p:nvSpPr>
          <p:cNvPr id="5" name="Slide Number Placeholder 5">
            <a:extLst>
              <a:ext uri="{FF2B5EF4-FFF2-40B4-BE49-F238E27FC236}">
                <a16:creationId xmlns:a16="http://schemas.microsoft.com/office/drawing/2014/main" xmlns="" id="{BF425563-4D73-4E13-9485-63369118B5DB}"/>
              </a:ext>
            </a:extLst>
          </p:cNvPr>
          <p:cNvSpPr>
            <a:spLocks noGrp="1"/>
          </p:cNvSpPr>
          <p:nvPr>
            <p:ph type="sldNum" sz="quarter" idx="11"/>
          </p:nvPr>
        </p:nvSpPr>
        <p:spPr>
          <a:xfrm>
            <a:off x="6858000" y="6416675"/>
            <a:ext cx="2133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Tree>
    <p:extLst>
      <p:ext uri="{BB962C8B-B14F-4D97-AF65-F5344CB8AC3E}">
        <p14:creationId xmlns:p14="http://schemas.microsoft.com/office/powerpoint/2010/main" val="508886044"/>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itle 4">
            <a:extLst>
              <a:ext uri="{FF2B5EF4-FFF2-40B4-BE49-F238E27FC236}">
                <a16:creationId xmlns:a16="http://schemas.microsoft.com/office/drawing/2014/main" xmlns="" id="{D34E719C-6E1A-4409-AAC3-F0FFEF7F8DB6}"/>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70597248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lvl1p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xmlns="" id="{5BD31C36-8DE7-47E3-8210-E92EC5D14626}"/>
              </a:ext>
            </a:extLst>
          </p:cNvPr>
          <p:cNvSpPr>
            <a:spLocks noGrp="1"/>
          </p:cNvSpPr>
          <p:nvPr>
            <p:ph type="sldNum" sz="quarter" idx="11"/>
          </p:nvPr>
        </p:nvSpPr>
        <p:spPr>
          <a:xfrm>
            <a:off x="6858000" y="6416675"/>
            <a:ext cx="2133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Tree>
    <p:extLst>
      <p:ext uri="{BB962C8B-B14F-4D97-AF65-F5344CB8AC3E}">
        <p14:creationId xmlns:p14="http://schemas.microsoft.com/office/powerpoint/2010/main" val="2583239934"/>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5">
            <a:extLst>
              <a:ext uri="{FF2B5EF4-FFF2-40B4-BE49-F238E27FC236}">
                <a16:creationId xmlns:a16="http://schemas.microsoft.com/office/drawing/2014/main" xmlns="" id="{4A0BEBAC-8316-4A0B-B812-B1F4EAE4D6F0}"/>
              </a:ext>
            </a:extLst>
          </p:cNvPr>
          <p:cNvSpPr>
            <a:spLocks noGrp="1"/>
          </p:cNvSpPr>
          <p:nvPr>
            <p:ph type="sldNum" sz="quarter" idx="11"/>
          </p:nvPr>
        </p:nvSpPr>
        <p:spPr>
          <a:xfrm>
            <a:off x="6858000" y="6416675"/>
            <a:ext cx="2133600" cy="365125"/>
          </a:xfrm>
          <a:prstGeom prst="rect">
            <a:avLst/>
          </a:prstGeom>
        </p:spPr>
        <p:txBody>
          <a:bodyPr vert="horz" wrap="square" lIns="91440" tIns="45720" rIns="91440" bIns="45720" numCol="1" anchor="t" anchorCtr="0" compatLnSpc="1">
            <a:prstTxWarp prst="textNoShape">
              <a:avLst/>
            </a:prstTxWarp>
          </a:bodyPr>
          <a:lstStyle>
            <a:lvl1pPr>
              <a:defRPr>
                <a:solidFill>
                  <a:schemeClr val="tx2"/>
                </a:solidFill>
              </a:defRPr>
            </a:lvl1pPr>
          </a:lstStyle>
          <a:p>
            <a:fld id="{A7332DD2-ADD2-43F1-9DBD-FF46C02CC16F}" type="slidenum">
              <a:rPr lang="en-US" altLang="en-US"/>
              <a:pPr/>
              <a:t>‹#›</a:t>
            </a:fld>
            <a:endParaRPr lang="en-US" altLang="en-US"/>
          </a:p>
        </p:txBody>
      </p:sp>
    </p:spTree>
    <p:extLst>
      <p:ext uri="{BB962C8B-B14F-4D97-AF65-F5344CB8AC3E}">
        <p14:creationId xmlns:p14="http://schemas.microsoft.com/office/powerpoint/2010/main" val="358636883"/>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lvl1pPr>
          </a:lstStyle>
          <a:p>
            <a:r>
              <a:rPr lang="en-US"/>
              <a:t>Click to edit Master title style</a:t>
            </a:r>
          </a:p>
        </p:txBody>
      </p:sp>
      <p:sp>
        <p:nvSpPr>
          <p:cNvPr id="3" name="Footer Placeholder 4">
            <a:extLst>
              <a:ext uri="{FF2B5EF4-FFF2-40B4-BE49-F238E27FC236}">
                <a16:creationId xmlns:a16="http://schemas.microsoft.com/office/drawing/2014/main" xmlns="" id="{EE0BE9A5-7856-40D2-A899-07BF9508CC44}"/>
              </a:ext>
            </a:extLst>
          </p:cNvPr>
          <p:cNvSpPr>
            <a:spLocks noGrp="1"/>
          </p:cNvSpPr>
          <p:nvPr>
            <p:ph type="ftr" sz="quarter" idx="10"/>
          </p:nvPr>
        </p:nvSpPr>
        <p:spPr>
          <a:xfrm>
            <a:off x="228600" y="6416675"/>
            <a:ext cx="2895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
        <p:nvSpPr>
          <p:cNvPr id="4" name="Slide Number Placeholder 5">
            <a:extLst>
              <a:ext uri="{FF2B5EF4-FFF2-40B4-BE49-F238E27FC236}">
                <a16:creationId xmlns:a16="http://schemas.microsoft.com/office/drawing/2014/main" xmlns="" id="{0DAEE260-4D40-41E5-89C4-AE323EC85D5C}"/>
              </a:ext>
            </a:extLst>
          </p:cNvPr>
          <p:cNvSpPr>
            <a:spLocks noGrp="1"/>
          </p:cNvSpPr>
          <p:nvPr>
            <p:ph type="sldNum" sz="quarter" idx="11"/>
          </p:nvPr>
        </p:nvSpPr>
        <p:spPr>
          <a:xfrm>
            <a:off x="6858000" y="6416675"/>
            <a:ext cx="2133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Tree>
    <p:extLst>
      <p:ext uri="{BB962C8B-B14F-4D97-AF65-F5344CB8AC3E}">
        <p14:creationId xmlns:p14="http://schemas.microsoft.com/office/powerpoint/2010/main" val="1627428258"/>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a:xfrm>
            <a:off x="609600" y="457200"/>
            <a:ext cx="8077200" cy="1066800"/>
          </a:xfrm>
        </p:spPr>
        <p:txBody>
          <a:bodyPr/>
          <a:lstStyle>
            <a:lvl1pPr>
              <a:buNone/>
              <a:defRPr/>
            </a:lvl1pPr>
            <a:lvl2pPr>
              <a:buNone/>
              <a:defRPr/>
            </a:lvl2pPr>
            <a:lvl3pPr>
              <a:buNone/>
              <a:defRPr/>
            </a:lvl3pPr>
            <a:lvl4pPr>
              <a:buNone/>
              <a:defRPr/>
            </a:lvl4pPr>
            <a:lvl5pPr>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Footer Placeholder 4">
            <a:extLst>
              <a:ext uri="{FF2B5EF4-FFF2-40B4-BE49-F238E27FC236}">
                <a16:creationId xmlns:a16="http://schemas.microsoft.com/office/drawing/2014/main" xmlns="" id="{041D11B2-230C-48EC-82F1-6C9B16E9EC55}"/>
              </a:ext>
            </a:extLst>
          </p:cNvPr>
          <p:cNvSpPr>
            <a:spLocks noGrp="1"/>
          </p:cNvSpPr>
          <p:nvPr>
            <p:ph type="ftr" sz="quarter" idx="13"/>
          </p:nvPr>
        </p:nvSpPr>
        <p:spPr>
          <a:xfrm>
            <a:off x="228600" y="6416675"/>
            <a:ext cx="2895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
        <p:nvSpPr>
          <p:cNvPr id="4" name="Slide Number Placeholder 5">
            <a:extLst>
              <a:ext uri="{FF2B5EF4-FFF2-40B4-BE49-F238E27FC236}">
                <a16:creationId xmlns:a16="http://schemas.microsoft.com/office/drawing/2014/main" xmlns="" id="{208A409F-8EBE-4C84-A476-F20B635B0BF9}"/>
              </a:ext>
            </a:extLst>
          </p:cNvPr>
          <p:cNvSpPr>
            <a:spLocks noGrp="1"/>
          </p:cNvSpPr>
          <p:nvPr>
            <p:ph type="sldNum" sz="quarter" idx="14"/>
          </p:nvPr>
        </p:nvSpPr>
        <p:spPr>
          <a:xfrm>
            <a:off x="6858000" y="6416675"/>
            <a:ext cx="2133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Tree>
    <p:extLst>
      <p:ext uri="{BB962C8B-B14F-4D97-AF65-F5344CB8AC3E}">
        <p14:creationId xmlns:p14="http://schemas.microsoft.com/office/powerpoint/2010/main" val="751260157"/>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xmlns="" id="{603E3298-7589-404A-A3CD-B7D3632FB086}"/>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7" name="Text Placeholder 2">
            <a:extLst>
              <a:ext uri="{FF2B5EF4-FFF2-40B4-BE49-F238E27FC236}">
                <a16:creationId xmlns:a16="http://schemas.microsoft.com/office/drawing/2014/main" xmlns="" id="{C607DD56-6AC8-4621-9BE9-58551A3302CE}"/>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6" name="Rectangle 2">
            <a:extLst>
              <a:ext uri="{FF2B5EF4-FFF2-40B4-BE49-F238E27FC236}">
                <a16:creationId xmlns:a16="http://schemas.microsoft.com/office/drawing/2014/main" xmlns="" id="{19AF5378-F02F-4509-B60B-CC17F9AFC9B6}"/>
              </a:ext>
            </a:extLst>
          </p:cNvPr>
          <p:cNvSpPr>
            <a:spLocks noChangeArrowheads="1"/>
          </p:cNvSpPr>
          <p:nvPr userDrawn="1"/>
        </p:nvSpPr>
        <p:spPr bwMode="gray">
          <a:xfrm>
            <a:off x="0" y="6407150"/>
            <a:ext cx="9145588" cy="457200"/>
          </a:xfrm>
          <a:prstGeom prst="rect">
            <a:avLst/>
          </a:prstGeom>
          <a:solidFill>
            <a:srgbClr val="364395"/>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en-US" sz="2400" dirty="0">
              <a:solidFill>
                <a:srgbClr val="000000"/>
              </a:solidFill>
            </a:endParaRPr>
          </a:p>
        </p:txBody>
      </p:sp>
      <p:sp>
        <p:nvSpPr>
          <p:cNvPr id="12" name="Rectangle 10">
            <a:extLst>
              <a:ext uri="{FF2B5EF4-FFF2-40B4-BE49-F238E27FC236}">
                <a16:creationId xmlns:a16="http://schemas.microsoft.com/office/drawing/2014/main" xmlns="" id="{8D11D8C6-6BA5-4960-92F1-9DE927AC48A4}"/>
              </a:ext>
            </a:extLst>
          </p:cNvPr>
          <p:cNvSpPr>
            <a:spLocks noChangeArrowheads="1"/>
          </p:cNvSpPr>
          <p:nvPr userDrawn="1"/>
        </p:nvSpPr>
        <p:spPr bwMode="auto">
          <a:xfrm>
            <a:off x="8145463" y="6333066"/>
            <a:ext cx="8429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a:fld id="{8283E607-DE1E-42B1-AE02-332DF676BF65}" type="slidenum">
              <a:rPr lang="en-US" altLang="en-US" sz="1400" b="1">
                <a:solidFill>
                  <a:srgbClr val="FBF5EA"/>
                </a:solidFill>
              </a:rPr>
              <a:pPr algn="r"/>
              <a:t>‹#›</a:t>
            </a:fld>
            <a:endParaRPr lang="en-US" altLang="en-US" sz="1400" b="1" dirty="0">
              <a:solidFill>
                <a:srgbClr val="FBF5EA"/>
              </a:solidFill>
            </a:endParaRPr>
          </a:p>
        </p:txBody>
      </p:sp>
      <p:pic>
        <p:nvPicPr>
          <p:cNvPr id="9" name="Picture 19" descr="Pearson_Bound_White">
            <a:extLst>
              <a:ext uri="{FF2B5EF4-FFF2-40B4-BE49-F238E27FC236}">
                <a16:creationId xmlns:a16="http://schemas.microsoft.com/office/drawing/2014/main" xmlns="" id="{280D9147-1857-4AA0-B13A-799662920909}"/>
              </a:ext>
            </a:extLst>
          </p:cNvPr>
          <p:cNvPicPr>
            <a:picLocks noChangeAspect="1" noChangeArrowheads="1"/>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a:off x="488950" y="6391275"/>
            <a:ext cx="1655763"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Footer Placeholder 25">
            <a:extLst>
              <a:ext uri="{FF2B5EF4-FFF2-40B4-BE49-F238E27FC236}">
                <a16:creationId xmlns:a16="http://schemas.microsoft.com/office/drawing/2014/main" xmlns="" id="{3DB57D7B-DFB7-46B6-A92A-369F6BC2D0B0}"/>
              </a:ext>
            </a:extLst>
          </p:cNvPr>
          <p:cNvSpPr txBox="1">
            <a:spLocks/>
          </p:cNvSpPr>
          <p:nvPr userDrawn="1"/>
        </p:nvSpPr>
        <p:spPr bwMode="auto">
          <a:xfrm>
            <a:off x="1966911" y="6475412"/>
            <a:ext cx="5872164" cy="34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50000"/>
              </a:spcBef>
              <a:defRPr sz="1000">
                <a:solidFill>
                  <a:schemeClr val="tx1"/>
                </a:solidFill>
                <a:latin typeface="Verdana" panose="020B0604030504040204" pitchFamily="34" charset="0"/>
                <a:cs typeface="Arial" panose="020B0604020202020204" pitchFamily="34" charset="0"/>
              </a:defRPr>
            </a:lvl1pPr>
            <a:lvl2pPr marL="742950" indent="-285750">
              <a:spcBef>
                <a:spcPct val="50000"/>
              </a:spcBef>
              <a:defRPr sz="1000">
                <a:solidFill>
                  <a:schemeClr val="tx1"/>
                </a:solidFill>
                <a:latin typeface="Verdana" panose="020B0604030504040204" pitchFamily="34" charset="0"/>
                <a:cs typeface="Arial" panose="020B0604020202020204" pitchFamily="34" charset="0"/>
              </a:defRPr>
            </a:lvl2pPr>
            <a:lvl3pPr marL="1143000" indent="-228600">
              <a:spcBef>
                <a:spcPct val="50000"/>
              </a:spcBef>
              <a:defRPr sz="1000">
                <a:solidFill>
                  <a:schemeClr val="tx1"/>
                </a:solidFill>
                <a:latin typeface="Verdana" panose="020B0604030504040204" pitchFamily="34" charset="0"/>
                <a:cs typeface="Arial" panose="020B0604020202020204" pitchFamily="34" charset="0"/>
              </a:defRPr>
            </a:lvl3pPr>
            <a:lvl4pPr marL="1600200" indent="-228600">
              <a:spcBef>
                <a:spcPct val="50000"/>
              </a:spcBef>
              <a:defRPr sz="1000">
                <a:solidFill>
                  <a:schemeClr val="tx1"/>
                </a:solidFill>
                <a:latin typeface="Verdana" panose="020B0604030504040204" pitchFamily="34" charset="0"/>
                <a:cs typeface="Arial" panose="020B0604020202020204" pitchFamily="34" charset="0"/>
              </a:defRPr>
            </a:lvl4pPr>
            <a:lvl5pPr marL="2057400" indent="-228600">
              <a:spcBef>
                <a:spcPct val="50000"/>
              </a:spcBef>
              <a:defRPr sz="10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50000"/>
              </a:spcBef>
              <a:spcAft>
                <a:spcPct val="0"/>
              </a:spcAft>
              <a:defRPr sz="10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50000"/>
              </a:spcBef>
              <a:spcAft>
                <a:spcPct val="0"/>
              </a:spcAft>
              <a:defRPr sz="10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50000"/>
              </a:spcBef>
              <a:spcAft>
                <a:spcPct val="0"/>
              </a:spcAft>
              <a:defRPr sz="10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50000"/>
              </a:spcBef>
              <a:spcAft>
                <a:spcPct val="0"/>
              </a:spcAft>
              <a:defRPr sz="1000">
                <a:solidFill>
                  <a:schemeClr val="tx1"/>
                </a:solidFill>
                <a:latin typeface="Verdana" panose="020B0604030504040204" pitchFamily="34" charset="0"/>
                <a:cs typeface="Arial" panose="020B0604020202020204" pitchFamily="34" charset="0"/>
              </a:defRPr>
            </a:lvl9pPr>
          </a:lstStyle>
          <a:p>
            <a:pPr algn="ctr" eaLnBrk="1" hangingPunct="1">
              <a:defRPr/>
            </a:pPr>
            <a:r>
              <a:rPr lang="en-US" altLang="en-US" sz="1400" dirty="0">
                <a:solidFill>
                  <a:schemeClr val="bg2"/>
                </a:solidFill>
                <a:latin typeface="Arial" panose="020B0604020202020204" pitchFamily="34" charset="0"/>
              </a:rPr>
              <a:t>Copyright 2019, 2015, 2012, Pearson Education, Inc.</a:t>
            </a:r>
          </a:p>
        </p:txBody>
      </p:sp>
      <p:pic>
        <p:nvPicPr>
          <p:cNvPr id="3" name="Picture 2">
            <a:extLst>
              <a:ext uri="{FF2B5EF4-FFF2-40B4-BE49-F238E27FC236}">
                <a16:creationId xmlns:a16="http://schemas.microsoft.com/office/drawing/2014/main" xmlns="" id="{AFBF789B-AA02-4C2A-839B-CF5EBD90F1EC}"/>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345369" y="6461122"/>
            <a:ext cx="294393" cy="310094"/>
          </a:xfrm>
          <a:prstGeom prst="rect">
            <a:avLst/>
          </a:prstGeom>
        </p:spPr>
      </p:pic>
    </p:spTree>
  </p:cSld>
  <p:clrMap bg1="lt1" tx1="dk1" bg2="lt2" tx2="dk2" accent1="accent1" accent2="accent2" accent3="accent3" accent4="accent4" accent5="accent5" accent6="accent6" hlink="hlink" folHlink="folHlink"/>
  <p:sldLayoutIdLst>
    <p:sldLayoutId id="2147483853" r:id="rId1"/>
    <p:sldLayoutId id="2147483854" r:id="rId2"/>
    <p:sldLayoutId id="2147483855" r:id="rId3"/>
    <p:sldLayoutId id="2147483856" r:id="rId4"/>
    <p:sldLayoutId id="2147483857" r:id="rId5"/>
    <p:sldLayoutId id="2147483858" r:id="rId6"/>
  </p:sldLayoutIdLst>
  <p:transition>
    <p:wipe dir="r"/>
  </p:transition>
  <p:txStyles>
    <p:titleStyle>
      <a:lvl1pPr algn="ctr" rtl="0" eaLnBrk="0" fontAlgn="base" hangingPunct="0">
        <a:spcBef>
          <a:spcPct val="0"/>
        </a:spcBef>
        <a:spcAft>
          <a:spcPct val="0"/>
        </a:spcAft>
        <a:defRPr sz="4400" b="1" kern="1200">
          <a:solidFill>
            <a:schemeClr val="tx2"/>
          </a:solidFill>
          <a:latin typeface="+mj-lt"/>
          <a:ea typeface="+mj-ea"/>
          <a:cs typeface="+mj-cs"/>
        </a:defRPr>
      </a:lvl1pPr>
      <a:lvl2pPr algn="ctr" rtl="0" eaLnBrk="0" fontAlgn="base" hangingPunct="0">
        <a:spcBef>
          <a:spcPct val="0"/>
        </a:spcBef>
        <a:spcAft>
          <a:spcPct val="0"/>
        </a:spcAft>
        <a:defRPr sz="4400" b="1">
          <a:solidFill>
            <a:schemeClr val="tx2"/>
          </a:solidFill>
          <a:latin typeface="Arial" charset="0"/>
        </a:defRPr>
      </a:lvl2pPr>
      <a:lvl3pPr algn="ctr" rtl="0" eaLnBrk="0" fontAlgn="base" hangingPunct="0">
        <a:spcBef>
          <a:spcPct val="0"/>
        </a:spcBef>
        <a:spcAft>
          <a:spcPct val="0"/>
        </a:spcAft>
        <a:defRPr sz="4400" b="1">
          <a:solidFill>
            <a:schemeClr val="tx2"/>
          </a:solidFill>
          <a:latin typeface="Arial" charset="0"/>
        </a:defRPr>
      </a:lvl3pPr>
      <a:lvl4pPr algn="ctr" rtl="0" eaLnBrk="0" fontAlgn="base" hangingPunct="0">
        <a:spcBef>
          <a:spcPct val="0"/>
        </a:spcBef>
        <a:spcAft>
          <a:spcPct val="0"/>
        </a:spcAft>
        <a:defRPr sz="4400" b="1">
          <a:solidFill>
            <a:schemeClr val="tx2"/>
          </a:solidFill>
          <a:latin typeface="Arial" charset="0"/>
        </a:defRPr>
      </a:lvl4pPr>
      <a:lvl5pPr algn="ctr" rtl="0" eaLnBrk="0" fontAlgn="base" hangingPunct="0">
        <a:spcBef>
          <a:spcPct val="0"/>
        </a:spcBef>
        <a:spcAft>
          <a:spcPct val="0"/>
        </a:spcAft>
        <a:defRPr sz="4400" b="1">
          <a:solidFill>
            <a:schemeClr val="tx2"/>
          </a:solidFill>
          <a:latin typeface="Arial" charset="0"/>
        </a:defRPr>
      </a:lvl5pPr>
      <a:lvl6pPr marL="457200" algn="ctr" rtl="0" eaLnBrk="1" fontAlgn="base" hangingPunct="1">
        <a:spcBef>
          <a:spcPct val="0"/>
        </a:spcBef>
        <a:spcAft>
          <a:spcPct val="0"/>
        </a:spcAft>
        <a:defRPr sz="4400" b="1">
          <a:solidFill>
            <a:schemeClr val="tx1"/>
          </a:solidFill>
          <a:latin typeface="Arial" charset="0"/>
        </a:defRPr>
      </a:lvl6pPr>
      <a:lvl7pPr marL="914400" algn="ctr" rtl="0" eaLnBrk="1" fontAlgn="base" hangingPunct="1">
        <a:spcBef>
          <a:spcPct val="0"/>
        </a:spcBef>
        <a:spcAft>
          <a:spcPct val="0"/>
        </a:spcAft>
        <a:defRPr sz="4400" b="1">
          <a:solidFill>
            <a:schemeClr val="tx1"/>
          </a:solidFill>
          <a:latin typeface="Arial" charset="0"/>
        </a:defRPr>
      </a:lvl7pPr>
      <a:lvl8pPr marL="1371600" algn="ctr" rtl="0" eaLnBrk="1" fontAlgn="base" hangingPunct="1">
        <a:spcBef>
          <a:spcPct val="0"/>
        </a:spcBef>
        <a:spcAft>
          <a:spcPct val="0"/>
        </a:spcAft>
        <a:defRPr sz="4400" b="1">
          <a:solidFill>
            <a:schemeClr val="tx1"/>
          </a:solidFill>
          <a:latin typeface="Arial" charset="0"/>
        </a:defRPr>
      </a:lvl8pPr>
      <a:lvl9pPr marL="1828800" algn="ctr" rtl="0" eaLnBrk="1" fontAlgn="base" hangingPunct="1">
        <a:spcBef>
          <a:spcPct val="0"/>
        </a:spcBef>
        <a:spcAft>
          <a:spcPct val="0"/>
        </a:spcAft>
        <a:defRPr sz="4400" b="1">
          <a:solidFill>
            <a:schemeClr val="tx1"/>
          </a:solidFill>
          <a:latin typeface="Arial" charset="0"/>
        </a:defRPr>
      </a:lvl9pPr>
    </p:titleStyle>
    <p:bodyStyle>
      <a:lvl1pPr marL="342900" indent="-3429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Times New Roman" pitchFamily="18" charset="0"/>
          <a:ea typeface="+mn-ea"/>
          <a:cs typeface="Times New Roman" pitchFamily="18" charset="0"/>
        </a:defRPr>
      </a:lvl2pPr>
      <a:lvl3pPr marL="1143000" indent="-2286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3pPr>
      <a:lvl4pPr marL="1600200" indent="-2286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4pPr>
      <a:lvl5pPr marL="2057400" indent="-2286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5.xml"/><Relationship Id="rId1" Type="http://schemas.openxmlformats.org/officeDocument/2006/relationships/vmlDrawing" Target="../drawings/vmlDrawing1.vml"/><Relationship Id="rId4" Type="http://schemas.openxmlformats.org/officeDocument/2006/relationships/image" Target="../media/image5.wm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map&#10;&#10;Description generated with high confidence">
            <a:extLst>
              <a:ext uri="{FF2B5EF4-FFF2-40B4-BE49-F238E27FC236}">
                <a16:creationId xmlns:a16="http://schemas.microsoft.com/office/drawing/2014/main" xmlns="" id="{28A3BC3E-4DE3-4210-B2C7-89C0027E8C5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53783" y="423863"/>
            <a:ext cx="4194955" cy="5368491"/>
          </a:xfrm>
          <a:prstGeom prst="rect">
            <a:avLst/>
          </a:prstGeom>
        </p:spPr>
      </p:pic>
      <p:sp>
        <p:nvSpPr>
          <p:cNvPr id="8194" name="Rectangle 2">
            <a:extLst>
              <a:ext uri="{FF2B5EF4-FFF2-40B4-BE49-F238E27FC236}">
                <a16:creationId xmlns:a16="http://schemas.microsoft.com/office/drawing/2014/main" xmlns="" id="{D6C12B1B-6B9C-42A1-82EF-224ED97D0E57}"/>
              </a:ext>
            </a:extLst>
          </p:cNvPr>
          <p:cNvSpPr>
            <a:spLocks noChangeArrowheads="1"/>
          </p:cNvSpPr>
          <p:nvPr/>
        </p:nvSpPr>
        <p:spPr bwMode="auto">
          <a:xfrm>
            <a:off x="228600" y="533400"/>
            <a:ext cx="4191000" cy="147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4800">
                <a:latin typeface="Arial" panose="020B0604020202020204" pitchFamily="34" charset="0"/>
                <a:cs typeface="Arial" panose="020B0604020202020204" pitchFamily="34" charset="0"/>
              </a:rPr>
              <a:t>Chapter</a:t>
            </a:r>
          </a:p>
        </p:txBody>
      </p:sp>
      <p:sp>
        <p:nvSpPr>
          <p:cNvPr id="8195" name="Rectangle 3">
            <a:extLst>
              <a:ext uri="{FF2B5EF4-FFF2-40B4-BE49-F238E27FC236}">
                <a16:creationId xmlns:a16="http://schemas.microsoft.com/office/drawing/2014/main" xmlns="" id="{DE794FBC-1286-49A6-9729-EC9BCBD28AAA}"/>
              </a:ext>
            </a:extLst>
          </p:cNvPr>
          <p:cNvSpPr>
            <a:spLocks noChangeArrowheads="1"/>
          </p:cNvSpPr>
          <p:nvPr/>
        </p:nvSpPr>
        <p:spPr bwMode="auto">
          <a:xfrm>
            <a:off x="228600" y="1905000"/>
            <a:ext cx="4191000" cy="373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buFont typeface="Arial" panose="020B0604020202020204" pitchFamily="34" charset="0"/>
              <a:buNone/>
            </a:pPr>
            <a:r>
              <a:rPr lang="en-US" altLang="en-US" sz="3200" dirty="0">
                <a:latin typeface="Arial" panose="020B0604020202020204" pitchFamily="34" charset="0"/>
              </a:rPr>
              <a:t>Nonparametric Tests</a:t>
            </a:r>
          </a:p>
        </p:txBody>
      </p:sp>
      <p:pic>
        <p:nvPicPr>
          <p:cNvPr id="8196" name="Picture 4" descr="chapter_blue">
            <a:extLst>
              <a:ext uri="{FF2B5EF4-FFF2-40B4-BE49-F238E27FC236}">
                <a16:creationId xmlns:a16="http://schemas.microsoft.com/office/drawing/2014/main" xmlns="" id="{0CFF2BB2-76D0-43EF-9011-D65D334631C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67000" y="685800"/>
            <a:ext cx="1020763"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7" name="Text Box 5">
            <a:extLst>
              <a:ext uri="{FF2B5EF4-FFF2-40B4-BE49-F238E27FC236}">
                <a16:creationId xmlns:a16="http://schemas.microsoft.com/office/drawing/2014/main" xmlns="" id="{3FECF86A-24DC-45AB-A1BF-674378B82502}"/>
              </a:ext>
            </a:extLst>
          </p:cNvPr>
          <p:cNvSpPr txBox="1">
            <a:spLocks noChangeArrowheads="1"/>
          </p:cNvSpPr>
          <p:nvPr/>
        </p:nvSpPr>
        <p:spPr bwMode="auto">
          <a:xfrm>
            <a:off x="2662245" y="685800"/>
            <a:ext cx="1156509"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ClrTx/>
              <a:buFontTx/>
              <a:buNone/>
            </a:pPr>
            <a:r>
              <a:rPr lang="en-US" altLang="en-US" sz="6600" dirty="0">
                <a:solidFill>
                  <a:schemeClr val="bg1"/>
                </a:solidFill>
                <a:latin typeface="Arial" panose="020B0604020202020204" pitchFamily="34" charset="0"/>
                <a:cs typeface="Arial" panose="020B0604020202020204" pitchFamily="34" charset="0"/>
              </a:rPr>
              <a:t>11</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5A4BB8B-65FE-418A-87EE-53BD546BCCF0}"/>
              </a:ext>
            </a:extLst>
          </p:cNvPr>
          <p:cNvSpPr>
            <a:spLocks noGrp="1"/>
          </p:cNvSpPr>
          <p:nvPr>
            <p:ph type="title"/>
          </p:nvPr>
        </p:nvSpPr>
        <p:spPr/>
        <p:txBody>
          <a:bodyPr/>
          <a:lstStyle/>
          <a:p>
            <a:pPr>
              <a:defRPr/>
            </a:pPr>
            <a:r>
              <a:rPr lang="en-US" dirty="0">
                <a:solidFill>
                  <a:schemeClr val="accent3"/>
                </a:solidFill>
                <a:ea typeface="+mj-ea"/>
              </a:rPr>
              <a:t>Example: The Spearman Rank Correlation Coefficient</a:t>
            </a:r>
          </a:p>
        </p:txBody>
      </p:sp>
      <p:sp>
        <p:nvSpPr>
          <p:cNvPr id="20482" name="Content Placeholder 2">
            <a:extLst>
              <a:ext uri="{FF2B5EF4-FFF2-40B4-BE49-F238E27FC236}">
                <a16:creationId xmlns:a16="http://schemas.microsoft.com/office/drawing/2014/main" xmlns="" id="{3A008952-8ED4-49F4-87E5-BEA02165485F}"/>
              </a:ext>
            </a:extLst>
          </p:cNvPr>
          <p:cNvSpPr>
            <a:spLocks noGrp="1"/>
          </p:cNvSpPr>
          <p:nvPr>
            <p:ph idx="1"/>
          </p:nvPr>
        </p:nvSpPr>
        <p:spPr>
          <a:xfrm>
            <a:off x="457200" y="1600200"/>
            <a:ext cx="5227638" cy="3521075"/>
          </a:xfrm>
        </p:spPr>
        <p:txBody>
          <a:bodyPr/>
          <a:lstStyle/>
          <a:p>
            <a:pPr marL="0" indent="0">
              <a:buNone/>
            </a:pPr>
            <a:r>
              <a:rPr lang="en-US" dirty="0"/>
              <a:t>The table shows the school enrollments of males and females for a random sample of 10 colleges. At </a:t>
            </a:r>
            <a:r>
              <a:rPr lang="en-US" i="1" dirty="0">
                <a:latin typeface="Symbol" panose="05050102010706020507" pitchFamily="18" charset="2"/>
              </a:rPr>
              <a:t>a</a:t>
            </a:r>
            <a:r>
              <a:rPr lang="en-US" dirty="0"/>
              <a:t> = 0.05, can you conclude that there is a significant correlation between the number of males and the number of females enrolled at a college?</a:t>
            </a:r>
            <a:endParaRPr lang="en-US" altLang="en-US" dirty="0"/>
          </a:p>
        </p:txBody>
      </p:sp>
      <p:sp>
        <p:nvSpPr>
          <p:cNvPr id="20518" name="Footer Placeholder 2">
            <a:extLst>
              <a:ext uri="{FF2B5EF4-FFF2-40B4-BE49-F238E27FC236}">
                <a16:creationId xmlns:a16="http://schemas.microsoft.com/office/drawing/2014/main" xmlns="" id="{88C36F40-A4E0-4288-B92B-6769A74AEF8A}"/>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1200"/>
              <a:t>.</a:t>
            </a:r>
            <a:endParaRPr lang="en-US" altLang="en-US" sz="1800"/>
          </a:p>
        </p:txBody>
      </p:sp>
      <p:pic>
        <p:nvPicPr>
          <p:cNvPr id="5" name="Picture 4" descr="A screenshot of a cell phone&#10;&#10;Description generated with very high confidence">
            <a:extLst>
              <a:ext uri="{FF2B5EF4-FFF2-40B4-BE49-F238E27FC236}">
                <a16:creationId xmlns:a16="http://schemas.microsoft.com/office/drawing/2014/main" xmlns="" id="{9FB3116A-F740-471E-9381-79E6F6E9866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25469" y="1506672"/>
            <a:ext cx="2330031" cy="4778625"/>
          </a:xfrm>
          <a:prstGeom prst="rect">
            <a:avLst/>
          </a:prstGeom>
        </p:spPr>
      </p:pic>
    </p:spTree>
    <p:extLst>
      <p:ext uri="{BB962C8B-B14F-4D97-AF65-F5344CB8AC3E}">
        <p14:creationId xmlns:p14="http://schemas.microsoft.com/office/powerpoint/2010/main" val="2571171721"/>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EC95BFAE-27CE-43A0-9898-EDAEA3CC03B9}"/>
              </a:ext>
            </a:extLst>
          </p:cNvPr>
          <p:cNvSpPr>
            <a:spLocks noGrp="1"/>
          </p:cNvSpPr>
          <p:nvPr>
            <p:ph idx="1"/>
          </p:nvPr>
        </p:nvSpPr>
        <p:spPr/>
        <p:txBody>
          <a:bodyPr/>
          <a:lstStyle/>
          <a:p>
            <a:r>
              <a:rPr lang="en-US" dirty="0"/>
              <a:t>The claim is “there is a significant correlation between the number of males and the number of females enrolled at a college.” The null and alternative hypotheses are listed below.</a:t>
            </a:r>
          </a:p>
          <a:p>
            <a:pPr marL="800100" lvl="2" indent="0">
              <a:buNone/>
            </a:pPr>
            <a:r>
              <a:rPr lang="en-US" i="1" dirty="0"/>
              <a:t>H</a:t>
            </a:r>
            <a:r>
              <a:rPr lang="en-US" baseline="-25000" dirty="0"/>
              <a:t>0</a:t>
            </a:r>
            <a:r>
              <a:rPr lang="en-US" dirty="0"/>
              <a:t>: </a:t>
            </a:r>
            <a:r>
              <a:rPr lang="el-GR" altLang="en-US" i="1" dirty="0"/>
              <a:t>ρ</a:t>
            </a:r>
            <a:r>
              <a:rPr lang="en-US" altLang="en-US" i="1" baseline="-25000" dirty="0"/>
              <a:t>s</a:t>
            </a:r>
            <a:r>
              <a:rPr lang="en-US" altLang="en-US" dirty="0"/>
              <a:t> </a:t>
            </a:r>
            <a:r>
              <a:rPr lang="en-US" dirty="0"/>
              <a:t>= 0 (There is no correlation between the number of males and the number of females enrolled at a college.)</a:t>
            </a:r>
          </a:p>
          <a:p>
            <a:pPr marL="800100" lvl="2" indent="0">
              <a:buNone/>
            </a:pPr>
            <a:r>
              <a:rPr lang="en-US" i="1" dirty="0"/>
              <a:t>H</a:t>
            </a:r>
            <a:r>
              <a:rPr lang="en-US" i="1" baseline="-25000" dirty="0"/>
              <a:t>a</a:t>
            </a:r>
            <a:r>
              <a:rPr lang="en-US" dirty="0"/>
              <a:t>: </a:t>
            </a:r>
            <a:r>
              <a:rPr lang="el-GR" altLang="en-US" i="1" dirty="0"/>
              <a:t>ρ</a:t>
            </a:r>
            <a:r>
              <a:rPr lang="en-US" altLang="en-US" i="1" baseline="-25000" dirty="0"/>
              <a:t>s</a:t>
            </a:r>
            <a:r>
              <a:rPr lang="en-US" altLang="en-US" dirty="0"/>
              <a:t> </a:t>
            </a:r>
            <a:r>
              <a:rPr lang="en-US" i="1" dirty="0">
                <a:sym typeface="Symbol" panose="05050102010706020507" pitchFamily="18" charset="2"/>
              </a:rPr>
              <a:t> </a:t>
            </a:r>
            <a:r>
              <a:rPr lang="en-US" dirty="0"/>
              <a:t>0 (There is a significant correlation between the number of males and the number of females enrolled at a college.) </a:t>
            </a:r>
            <a:r>
              <a:rPr lang="en-US" dirty="0">
                <a:solidFill>
                  <a:srgbClr val="C00000"/>
                </a:solidFill>
              </a:rPr>
              <a:t>(Claim)</a:t>
            </a:r>
          </a:p>
        </p:txBody>
      </p:sp>
      <p:sp>
        <p:nvSpPr>
          <p:cNvPr id="5" name="Title 4">
            <a:extLst>
              <a:ext uri="{FF2B5EF4-FFF2-40B4-BE49-F238E27FC236}">
                <a16:creationId xmlns:a16="http://schemas.microsoft.com/office/drawing/2014/main" xmlns="" id="{F5936E29-5557-4340-8BDF-B8709A820270}"/>
              </a:ext>
            </a:extLst>
          </p:cNvPr>
          <p:cNvSpPr>
            <a:spLocks noGrp="1"/>
          </p:cNvSpPr>
          <p:nvPr>
            <p:ph type="title"/>
          </p:nvPr>
        </p:nvSpPr>
        <p:spPr/>
        <p:txBody>
          <a:bodyPr/>
          <a:lstStyle/>
          <a:p>
            <a:pPr>
              <a:defRPr/>
            </a:pPr>
            <a:r>
              <a:rPr lang="en-US" dirty="0">
                <a:solidFill>
                  <a:schemeClr val="accent3"/>
                </a:solidFill>
                <a:ea typeface="+mj-ea"/>
              </a:rPr>
              <a:t>Solution: The Spearman Rank Correlation Coefficient</a:t>
            </a:r>
          </a:p>
        </p:txBody>
      </p:sp>
      <p:sp>
        <p:nvSpPr>
          <p:cNvPr id="21515" name="Footer Placeholder 2">
            <a:extLst>
              <a:ext uri="{FF2B5EF4-FFF2-40B4-BE49-F238E27FC236}">
                <a16:creationId xmlns:a16="http://schemas.microsoft.com/office/drawing/2014/main" xmlns="" id="{5C7D5DFB-C001-4398-A4C2-0BD8B64237A7}"/>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1200"/>
              <a:t>.</a:t>
            </a:r>
            <a:endParaRPr lang="en-US" altLang="en-US" sz="1800"/>
          </a:p>
        </p:txBody>
      </p:sp>
    </p:spTree>
    <p:extLst>
      <p:ext uri="{BB962C8B-B14F-4D97-AF65-F5344CB8AC3E}">
        <p14:creationId xmlns:p14="http://schemas.microsoft.com/office/powerpoint/2010/main" val="3971462337"/>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Content Placeholder 1">
                <a:extLst>
                  <a:ext uri="{FF2B5EF4-FFF2-40B4-BE49-F238E27FC236}">
                    <a16:creationId xmlns:a16="http://schemas.microsoft.com/office/drawing/2014/main" xmlns="" id="{982E3147-B4EB-4294-A92A-5490A5746CBB}"/>
                  </a:ext>
                </a:extLst>
              </p:cNvPr>
              <p:cNvSpPr>
                <a:spLocks noGrp="1"/>
              </p:cNvSpPr>
              <p:nvPr>
                <p:ph idx="1"/>
              </p:nvPr>
            </p:nvSpPr>
            <p:spPr/>
            <p:txBody>
              <a:bodyPr/>
              <a:lstStyle/>
              <a:p>
                <a:r>
                  <a:rPr lang="en-US" dirty="0"/>
                  <a:t>Each data set has 10 entries. Because </a:t>
                </a:r>
                <a:r>
                  <a:rPr lang="en-US" i="1" dirty="0">
                    <a:latin typeface="Symbol" panose="05050102010706020507" pitchFamily="18" charset="2"/>
                  </a:rPr>
                  <a:t>a</a:t>
                </a:r>
                <a:r>
                  <a:rPr lang="en-US" dirty="0"/>
                  <a:t> = 0.05 and </a:t>
                </a:r>
                <a:br>
                  <a:rPr lang="en-US" dirty="0"/>
                </a:br>
                <a:r>
                  <a:rPr lang="en-US" i="1" dirty="0"/>
                  <a:t>n </a:t>
                </a:r>
                <a:r>
                  <a:rPr lang="en-US" dirty="0"/>
                  <a:t>= 10, the critical value is 0.648. Before calculating the test statistic, you must find </a:t>
                </a:r>
                <a14:m>
                  <m:oMath xmlns:m="http://schemas.openxmlformats.org/officeDocument/2006/math">
                    <m:nary>
                      <m:naryPr>
                        <m:chr m:val="∑"/>
                        <m:subHide m:val="on"/>
                        <m:supHide m:val="on"/>
                        <m:ctrlPr>
                          <a:rPr lang="en-US" i="1" smtClean="0">
                            <a:latin typeface="Cambria Math" panose="02040503050406030204" pitchFamily="18" charset="0"/>
                          </a:rPr>
                        </m:ctrlPr>
                      </m:naryPr>
                      <m:sub/>
                      <m:sup/>
                      <m:e>
                        <m:r>
                          <m:rPr>
                            <m:nor/>
                          </m:rPr>
                          <a:rPr lang="en-US" i="1" dirty="0"/>
                          <m:t>d</m:t>
                        </m:r>
                        <m:r>
                          <m:rPr>
                            <m:nor/>
                          </m:rPr>
                          <a:rPr lang="en-US" baseline="30000" dirty="0"/>
                          <m:t>2</m:t>
                        </m:r>
                      </m:e>
                    </m:nary>
                  </m:oMath>
                </a14:m>
                <a:r>
                  <a:rPr lang="en-US" dirty="0"/>
                  <a:t>, the sum of the squares of the differences of the ranks of the data sets. </a:t>
                </a:r>
              </a:p>
            </p:txBody>
          </p:sp>
        </mc:Choice>
        <mc:Fallback xmlns="">
          <p:sp>
            <p:nvSpPr>
              <p:cNvPr id="2" name="Content Placeholder 1">
                <a:extLst>
                  <a:ext uri="{FF2B5EF4-FFF2-40B4-BE49-F238E27FC236}">
                    <a16:creationId xmlns:a16="http://schemas.microsoft.com/office/drawing/2014/main" id="{982E3147-B4EB-4294-A92A-5490A5746CBB}"/>
                  </a:ext>
                </a:extLst>
              </p:cNvPr>
              <p:cNvSpPr>
                <a:spLocks noGrp="1" noRot="1" noChangeAspect="1" noMove="1" noResize="1" noEditPoints="1" noAdjustHandles="1" noChangeArrowheads="1" noChangeShapeType="1" noTextEdit="1"/>
              </p:cNvSpPr>
              <p:nvPr>
                <p:ph idx="1"/>
              </p:nvPr>
            </p:nvSpPr>
            <p:spPr>
              <a:blipFill>
                <a:blip r:embed="rId2"/>
                <a:stretch>
                  <a:fillRect l="-1333" t="-1482" r="-2444"/>
                </a:stretch>
              </a:blipFill>
            </p:spPr>
            <p:txBody>
              <a:bodyPr/>
              <a:lstStyle/>
              <a:p>
                <a:r>
                  <a:rPr lang="en-US">
                    <a:noFill/>
                  </a:rPr>
                  <a:t> </a:t>
                </a:r>
              </a:p>
            </p:txBody>
          </p:sp>
        </mc:Fallback>
      </mc:AlternateContent>
      <p:sp>
        <p:nvSpPr>
          <p:cNvPr id="3" name="Title 2">
            <a:extLst>
              <a:ext uri="{FF2B5EF4-FFF2-40B4-BE49-F238E27FC236}">
                <a16:creationId xmlns:a16="http://schemas.microsoft.com/office/drawing/2014/main" xmlns="" id="{1601562C-24BA-48F8-97E2-A03431C11BEF}"/>
              </a:ext>
            </a:extLst>
          </p:cNvPr>
          <p:cNvSpPr>
            <a:spLocks noGrp="1"/>
          </p:cNvSpPr>
          <p:nvPr>
            <p:ph type="title"/>
          </p:nvPr>
        </p:nvSpPr>
        <p:spPr/>
        <p:txBody>
          <a:bodyPr/>
          <a:lstStyle/>
          <a:p>
            <a:r>
              <a:rPr lang="en-US" dirty="0">
                <a:solidFill>
                  <a:schemeClr val="accent3"/>
                </a:solidFill>
              </a:rPr>
              <a:t>Solution: The Spearman Rank Correlation Coefficient</a:t>
            </a:r>
            <a:endParaRPr lang="en-US" dirty="0"/>
          </a:p>
        </p:txBody>
      </p:sp>
    </p:spTree>
    <p:extLst>
      <p:ext uri="{BB962C8B-B14F-4D97-AF65-F5344CB8AC3E}">
        <p14:creationId xmlns:p14="http://schemas.microsoft.com/office/powerpoint/2010/main" val="1074548788"/>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Content Placeholder 3">
                <a:extLst>
                  <a:ext uri="{FF2B5EF4-FFF2-40B4-BE49-F238E27FC236}">
                    <a16:creationId xmlns:a16="http://schemas.microsoft.com/office/drawing/2014/main" xmlns="" id="{D1C74E15-4BA4-461D-886E-42C499F05895}"/>
                  </a:ext>
                </a:extLst>
              </p:cNvPr>
              <p:cNvSpPr>
                <a:spLocks noGrp="1"/>
              </p:cNvSpPr>
              <p:nvPr>
                <p:ph idx="1"/>
              </p:nvPr>
            </p:nvSpPr>
            <p:spPr/>
            <p:txBody>
              <a:bodyPr/>
              <a:lstStyle/>
              <a:p>
                <a:r>
                  <a:rPr lang="en-US" dirty="0"/>
                  <a:t>You can use a table to calculate </a:t>
                </a:r>
                <a14:m>
                  <m:oMath xmlns:m="http://schemas.openxmlformats.org/officeDocument/2006/math">
                    <m:nary>
                      <m:naryPr>
                        <m:chr m:val="∑"/>
                        <m:subHide m:val="on"/>
                        <m:supHide m:val="on"/>
                        <m:ctrlPr>
                          <a:rPr lang="en-US" i="1">
                            <a:latin typeface="Cambria Math" panose="02040503050406030204" pitchFamily="18" charset="0"/>
                          </a:rPr>
                        </m:ctrlPr>
                      </m:naryPr>
                      <m:sub/>
                      <m:sup/>
                      <m:e>
                        <m:r>
                          <m:rPr>
                            <m:nor/>
                          </m:rPr>
                          <a:rPr lang="en-US" i="1" dirty="0"/>
                          <m:t>d</m:t>
                        </m:r>
                        <m:r>
                          <m:rPr>
                            <m:nor/>
                          </m:rPr>
                          <a:rPr lang="en-US" baseline="30000" dirty="0"/>
                          <m:t>2</m:t>
                        </m:r>
                      </m:e>
                    </m:nary>
                  </m:oMath>
                </a14:m>
                <a:r>
                  <a:rPr lang="en-US" dirty="0"/>
                  <a:t>, as shown below.</a:t>
                </a:r>
              </a:p>
              <a:p>
                <a:endParaRPr lang="en-US" dirty="0"/>
              </a:p>
            </p:txBody>
          </p:sp>
        </mc:Choice>
        <mc:Fallback xmlns="">
          <p:sp>
            <p:nvSpPr>
              <p:cNvPr id="4" name="Content Placeholder 3">
                <a:extLst>
                  <a:ext uri="{FF2B5EF4-FFF2-40B4-BE49-F238E27FC236}">
                    <a16:creationId xmlns:a16="http://schemas.microsoft.com/office/drawing/2014/main" id="{D1C74E15-4BA4-461D-886E-42C499F05895}"/>
                  </a:ext>
                </a:extLst>
              </p:cNvPr>
              <p:cNvSpPr>
                <a:spLocks noGrp="1" noRot="1" noChangeAspect="1" noMove="1" noResize="1" noEditPoints="1" noAdjustHandles="1" noChangeArrowheads="1" noChangeShapeType="1" noTextEdit="1"/>
              </p:cNvSpPr>
              <p:nvPr>
                <p:ph idx="1"/>
              </p:nvPr>
            </p:nvSpPr>
            <p:spPr>
              <a:blipFill>
                <a:blip r:embed="rId3"/>
                <a:stretch>
                  <a:fillRect l="-1333" t="-1482" r="-963"/>
                </a:stretch>
              </a:blipFill>
            </p:spPr>
            <p:txBody>
              <a:bodyPr/>
              <a:lstStyle/>
              <a:p>
                <a:r>
                  <a:rPr lang="en-US">
                    <a:noFill/>
                  </a:rPr>
                  <a:t> </a:t>
                </a:r>
              </a:p>
            </p:txBody>
          </p:sp>
        </mc:Fallback>
      </mc:AlternateContent>
      <p:sp>
        <p:nvSpPr>
          <p:cNvPr id="2" name="Title 1">
            <a:extLst>
              <a:ext uri="{FF2B5EF4-FFF2-40B4-BE49-F238E27FC236}">
                <a16:creationId xmlns:a16="http://schemas.microsoft.com/office/drawing/2014/main" xmlns="" id="{52B97064-2614-4D7A-949E-14A2D967D89C}"/>
              </a:ext>
            </a:extLst>
          </p:cNvPr>
          <p:cNvSpPr>
            <a:spLocks noGrp="1"/>
          </p:cNvSpPr>
          <p:nvPr>
            <p:ph type="title"/>
          </p:nvPr>
        </p:nvSpPr>
        <p:spPr/>
        <p:txBody>
          <a:bodyPr/>
          <a:lstStyle/>
          <a:p>
            <a:pPr>
              <a:defRPr/>
            </a:pPr>
            <a:r>
              <a:rPr lang="en-US" dirty="0">
                <a:solidFill>
                  <a:schemeClr val="accent3"/>
                </a:solidFill>
                <a:ea typeface="+mj-ea"/>
              </a:rPr>
              <a:t>Solution: The Spearman Rank Correlation Coefficient</a:t>
            </a:r>
          </a:p>
        </p:txBody>
      </p:sp>
      <p:sp>
        <p:nvSpPr>
          <p:cNvPr id="33" name="TextBox 32">
            <a:extLst>
              <a:ext uri="{FF2B5EF4-FFF2-40B4-BE49-F238E27FC236}">
                <a16:creationId xmlns:a16="http://schemas.microsoft.com/office/drawing/2014/main" xmlns="" id="{381B2E4E-3E51-443E-9417-A1F5373479F6}"/>
              </a:ext>
            </a:extLst>
          </p:cNvPr>
          <p:cNvSpPr txBox="1">
            <a:spLocks noChangeArrowheads="1"/>
          </p:cNvSpPr>
          <p:nvPr/>
        </p:nvSpPr>
        <p:spPr bwMode="auto">
          <a:xfrm>
            <a:off x="5349875" y="4983163"/>
            <a:ext cx="8985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endParaRPr lang="en-US" altLang="en-US">
              <a:latin typeface="Times New Roman" panose="02020603050405020304" pitchFamily="18" charset="0"/>
            </a:endParaRPr>
          </a:p>
        </p:txBody>
      </p:sp>
      <p:sp>
        <p:nvSpPr>
          <p:cNvPr id="23621" name="Footer Placeholder 2">
            <a:extLst>
              <a:ext uri="{FF2B5EF4-FFF2-40B4-BE49-F238E27FC236}">
                <a16:creationId xmlns:a16="http://schemas.microsoft.com/office/drawing/2014/main" xmlns="" id="{E731BACB-3D74-49FE-AE99-59A3C5A1145D}"/>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1200"/>
              <a:t>.</a:t>
            </a:r>
            <a:endParaRPr lang="en-US" altLang="en-US" sz="1800"/>
          </a:p>
        </p:txBody>
      </p:sp>
      <p:pic>
        <p:nvPicPr>
          <p:cNvPr id="6" name="Picture 5" descr="A screenshot of a cell phone&#10;&#10;Description generated with very high confidence">
            <a:extLst>
              <a:ext uri="{FF2B5EF4-FFF2-40B4-BE49-F238E27FC236}">
                <a16:creationId xmlns:a16="http://schemas.microsoft.com/office/drawing/2014/main" xmlns="" id="{E61A5C87-8CF0-466B-946A-DF17D7DBF7C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42118" y="2138245"/>
            <a:ext cx="5289689" cy="4170480"/>
          </a:xfrm>
          <a:prstGeom prst="rect">
            <a:avLst/>
          </a:prstGeom>
        </p:spPr>
      </p:pic>
    </p:spTree>
    <p:extLst>
      <p:ext uri="{BB962C8B-B14F-4D97-AF65-F5344CB8AC3E}">
        <p14:creationId xmlns:p14="http://schemas.microsoft.com/office/powerpoint/2010/main" val="2403283706"/>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nodePh="1">
                                  <p:stCondLst>
                                    <p:cond delay="300"/>
                                  </p:stCondLst>
                                  <p:endCondLst>
                                    <p:cond evt="begin" delay="0">
                                      <p:tn val="5"/>
                                    </p:cond>
                                  </p:end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Content Placeholder 1">
                <a:extLst>
                  <a:ext uri="{FF2B5EF4-FFF2-40B4-BE49-F238E27FC236}">
                    <a16:creationId xmlns:a16="http://schemas.microsoft.com/office/drawing/2014/main" xmlns="" id="{0CC452C5-A4E1-487C-BF40-14557B7F5B9C}"/>
                  </a:ext>
                </a:extLst>
              </p:cNvPr>
              <p:cNvSpPr>
                <a:spLocks noGrp="1"/>
              </p:cNvSpPr>
              <p:nvPr>
                <p:ph idx="1"/>
              </p:nvPr>
            </p:nvSpPr>
            <p:spPr/>
            <p:txBody>
              <a:bodyPr/>
              <a:lstStyle/>
              <a:p>
                <a:r>
                  <a:rPr lang="en-US" dirty="0"/>
                  <a:t>When </a:t>
                </a:r>
                <a:r>
                  <a:rPr lang="en-US" i="1" dirty="0"/>
                  <a:t>n </a:t>
                </a:r>
                <a:r>
                  <a:rPr lang="en-US" dirty="0"/>
                  <a:t>= 10 and </a:t>
                </a:r>
                <a14:m>
                  <m:oMath xmlns:m="http://schemas.openxmlformats.org/officeDocument/2006/math">
                    <m:nary>
                      <m:naryPr>
                        <m:chr m:val="∑"/>
                        <m:subHide m:val="on"/>
                        <m:supHide m:val="on"/>
                        <m:ctrlPr>
                          <a:rPr lang="en-US" i="1" smtClean="0">
                            <a:latin typeface="Cambria Math" panose="02040503050406030204" pitchFamily="18" charset="0"/>
                          </a:rPr>
                        </m:ctrlPr>
                      </m:naryPr>
                      <m:sub/>
                      <m:sup/>
                      <m:e>
                        <m:r>
                          <m:rPr>
                            <m:nor/>
                          </m:rPr>
                          <a:rPr lang="en-US" i="1" dirty="0"/>
                          <m:t>d</m:t>
                        </m:r>
                        <m:r>
                          <m:rPr>
                            <m:nor/>
                          </m:rPr>
                          <a:rPr lang="en-US" baseline="30000" dirty="0"/>
                          <m:t>2</m:t>
                        </m:r>
                      </m:e>
                    </m:nary>
                  </m:oMath>
                </a14:m>
                <a:r>
                  <a:rPr lang="en-US" dirty="0"/>
                  <a:t> = 0.5, the test statistic is </a:t>
                </a:r>
              </a:p>
              <a:p>
                <a:pPr marL="0" indent="0" algn="ctr">
                  <a:buNone/>
                </a:pPr>
                <a:r>
                  <a:rPr lang="en-US" i="1" dirty="0">
                    <a:solidFill>
                      <a:srgbClr val="C00000"/>
                    </a:solidFill>
                  </a:rPr>
                  <a:t>r</a:t>
                </a:r>
                <a:r>
                  <a:rPr lang="en-US" i="1" baseline="-25000" dirty="0" err="1">
                    <a:solidFill>
                      <a:srgbClr val="C00000"/>
                    </a:solidFill>
                  </a:rPr>
                  <a:t>s</a:t>
                </a:r>
                <a:r>
                  <a:rPr lang="en-US" i="1" dirty="0">
                    <a:solidFill>
                      <a:srgbClr val="C00000"/>
                    </a:solidFill>
                  </a:rPr>
                  <a:t> </a:t>
                </a:r>
                <a:r>
                  <a:rPr lang="en-US" dirty="0">
                    <a:solidFill>
                      <a:srgbClr val="C00000"/>
                    </a:solidFill>
                  </a:rPr>
                  <a:t>= 1 </a:t>
                </a:r>
                <a:r>
                  <a:rPr lang="en-US" dirty="0">
                    <a:solidFill>
                      <a:srgbClr val="C00000"/>
                    </a:solidFill>
                    <a:latin typeface="Cambria Math" panose="02040503050406030204" pitchFamily="18" charset="0"/>
                    <a:ea typeface="Cambria Math" panose="02040503050406030204" pitchFamily="18" charset="0"/>
                  </a:rPr>
                  <a:t>−</a:t>
                </a:r>
                <a:r>
                  <a:rPr lang="en-US" dirty="0">
                    <a:solidFill>
                      <a:srgbClr val="C00000"/>
                    </a:solidFill>
                  </a:rPr>
                  <a:t> </a:t>
                </a:r>
                <a14:m>
                  <m:oMath xmlns:m="http://schemas.openxmlformats.org/officeDocument/2006/math">
                    <m:f>
                      <m:fPr>
                        <m:ctrlPr>
                          <a:rPr lang="en-US" i="1">
                            <a:solidFill>
                              <a:srgbClr val="C00000"/>
                            </a:solidFill>
                            <a:latin typeface="Cambria Math" panose="02040503050406030204" pitchFamily="18" charset="0"/>
                          </a:rPr>
                        </m:ctrlPr>
                      </m:fPr>
                      <m:num>
                        <m:r>
                          <m:rPr>
                            <m:nor/>
                          </m:rPr>
                          <a:rPr lang="en-US" dirty="0">
                            <a:solidFill>
                              <a:srgbClr val="C00000"/>
                            </a:solidFill>
                          </a:rPr>
                          <m:t>6</m:t>
                        </m:r>
                        <m:nary>
                          <m:naryPr>
                            <m:chr m:val="∑"/>
                            <m:subHide m:val="on"/>
                            <m:supHide m:val="on"/>
                            <m:ctrlPr>
                              <a:rPr lang="en-US" i="1">
                                <a:solidFill>
                                  <a:srgbClr val="C00000"/>
                                </a:solidFill>
                                <a:latin typeface="Cambria Math" panose="02040503050406030204" pitchFamily="18" charset="0"/>
                              </a:rPr>
                            </m:ctrlPr>
                          </m:naryPr>
                          <m:sub/>
                          <m:sup/>
                          <m:e>
                            <m:r>
                              <m:rPr>
                                <m:nor/>
                              </m:rPr>
                              <a:rPr lang="en-US" i="1" dirty="0">
                                <a:solidFill>
                                  <a:srgbClr val="C00000"/>
                                </a:solidFill>
                              </a:rPr>
                              <m:t>d</m:t>
                            </m:r>
                            <m:r>
                              <m:rPr>
                                <m:nor/>
                              </m:rPr>
                              <a:rPr lang="en-US" baseline="30000" dirty="0">
                                <a:solidFill>
                                  <a:srgbClr val="C00000"/>
                                </a:solidFill>
                              </a:rPr>
                              <m:t>2</m:t>
                            </m:r>
                          </m:e>
                        </m:nary>
                      </m:num>
                      <m:den>
                        <m:r>
                          <m:rPr>
                            <m:nor/>
                          </m:rPr>
                          <a:rPr lang="en-US" i="1" dirty="0">
                            <a:solidFill>
                              <a:srgbClr val="C00000"/>
                            </a:solidFill>
                          </a:rPr>
                          <m:t>n</m:t>
                        </m:r>
                        <m:r>
                          <m:rPr>
                            <m:nor/>
                          </m:rPr>
                          <a:rPr lang="en-US" dirty="0">
                            <a:solidFill>
                              <a:srgbClr val="C00000"/>
                            </a:solidFill>
                          </a:rPr>
                          <m:t>(</m:t>
                        </m:r>
                        <m:r>
                          <m:rPr>
                            <m:nor/>
                          </m:rPr>
                          <a:rPr lang="en-US" i="1" dirty="0">
                            <a:solidFill>
                              <a:srgbClr val="C00000"/>
                            </a:solidFill>
                          </a:rPr>
                          <m:t>n</m:t>
                        </m:r>
                        <m:r>
                          <m:rPr>
                            <m:nor/>
                          </m:rPr>
                          <a:rPr lang="en-US" baseline="30000" dirty="0">
                            <a:solidFill>
                              <a:srgbClr val="C00000"/>
                            </a:solidFill>
                          </a:rPr>
                          <m:t>2</m:t>
                        </m:r>
                        <m:r>
                          <m:rPr>
                            <m:nor/>
                          </m:rPr>
                          <a:rPr lang="en-US" dirty="0">
                            <a:solidFill>
                              <a:srgbClr val="C00000"/>
                            </a:solidFill>
                          </a:rPr>
                          <m:t> </m:t>
                        </m:r>
                        <m:r>
                          <a:rPr lang="en-US" i="1" dirty="0">
                            <a:solidFill>
                              <a:srgbClr val="C00000"/>
                            </a:solidFill>
                            <a:latin typeface="Cambria Math" panose="02040503050406030204" pitchFamily="18" charset="0"/>
                            <a:ea typeface="Cambria Math" panose="02040503050406030204" pitchFamily="18" charset="0"/>
                          </a:rPr>
                          <m:t>−</m:t>
                        </m:r>
                        <m:r>
                          <m:rPr>
                            <m:nor/>
                          </m:rPr>
                          <a:rPr lang="en-US" dirty="0">
                            <a:solidFill>
                              <a:srgbClr val="C00000"/>
                            </a:solidFill>
                          </a:rPr>
                          <m:t> 1)</m:t>
                        </m:r>
                      </m:den>
                    </m:f>
                    <m:r>
                      <a:rPr lang="en-US" i="1" dirty="0">
                        <a:solidFill>
                          <a:srgbClr val="C00000"/>
                        </a:solidFill>
                        <a:latin typeface="Cambria Math" panose="02040503050406030204" pitchFamily="18" charset="0"/>
                      </a:rPr>
                      <m:t> </m:t>
                    </m:r>
                  </m:oMath>
                </a14:m>
                <a:r>
                  <a:rPr lang="en-US" dirty="0">
                    <a:solidFill>
                      <a:srgbClr val="C00000"/>
                    </a:solidFill>
                  </a:rPr>
                  <a:t>= 1 – </a:t>
                </a:r>
                <a14:m>
                  <m:oMath xmlns:m="http://schemas.openxmlformats.org/officeDocument/2006/math">
                    <m:f>
                      <m:fPr>
                        <m:ctrlPr>
                          <a:rPr lang="en-US" i="1" smtClean="0">
                            <a:solidFill>
                              <a:srgbClr val="C00000"/>
                            </a:solidFill>
                            <a:latin typeface="Cambria Math" panose="02040503050406030204" pitchFamily="18" charset="0"/>
                          </a:rPr>
                        </m:ctrlPr>
                      </m:fPr>
                      <m:num>
                        <m:r>
                          <m:rPr>
                            <m:nor/>
                          </m:rPr>
                          <a:rPr lang="en-US" dirty="0">
                            <a:solidFill>
                              <a:srgbClr val="C00000"/>
                            </a:solidFill>
                          </a:rPr>
                          <m:t>6(0.5)</m:t>
                        </m:r>
                      </m:num>
                      <m:den>
                        <m:r>
                          <m:rPr>
                            <m:nor/>
                          </m:rPr>
                          <a:rPr lang="en-US" dirty="0">
                            <a:solidFill>
                              <a:srgbClr val="C00000"/>
                            </a:solidFill>
                          </a:rPr>
                          <m:t>10(10</m:t>
                        </m:r>
                        <m:r>
                          <m:rPr>
                            <m:nor/>
                          </m:rPr>
                          <a:rPr lang="en-US" baseline="30000" dirty="0">
                            <a:solidFill>
                              <a:srgbClr val="C00000"/>
                            </a:solidFill>
                          </a:rPr>
                          <m:t>2</m:t>
                        </m:r>
                        <m:r>
                          <m:rPr>
                            <m:nor/>
                          </m:rPr>
                          <a:rPr lang="en-US" dirty="0">
                            <a:solidFill>
                              <a:srgbClr val="C00000"/>
                            </a:solidFill>
                          </a:rPr>
                          <m:t> − 1)</m:t>
                        </m:r>
                      </m:den>
                    </m:f>
                  </m:oMath>
                </a14:m>
                <a:r>
                  <a:rPr lang="en-US" dirty="0">
                    <a:solidFill>
                      <a:srgbClr val="C00000"/>
                    </a:solidFill>
                  </a:rPr>
                  <a:t> </a:t>
                </a:r>
                <a14:m>
                  <m:oMath xmlns:m="http://schemas.openxmlformats.org/officeDocument/2006/math">
                    <m:r>
                      <a:rPr lang="en-US" i="1" dirty="0" smtClean="0">
                        <a:solidFill>
                          <a:srgbClr val="C00000"/>
                        </a:solidFill>
                        <a:latin typeface="Cambria Math" panose="02040503050406030204" pitchFamily="18" charset="0"/>
                        <a:ea typeface="Cambria Math" panose="02040503050406030204" pitchFamily="18" charset="0"/>
                      </a:rPr>
                      <m:t>≈</m:t>
                    </m:r>
                    <m:r>
                      <a:rPr lang="en-US" b="0" i="1" dirty="0" smtClean="0">
                        <a:solidFill>
                          <a:srgbClr val="C00000"/>
                        </a:solidFill>
                        <a:latin typeface="Cambria Math" panose="02040503050406030204" pitchFamily="18" charset="0"/>
                        <a:ea typeface="Cambria Math" panose="02040503050406030204" pitchFamily="18" charset="0"/>
                      </a:rPr>
                      <m:t> </m:t>
                    </m:r>
                  </m:oMath>
                </a14:m>
                <a:r>
                  <a:rPr lang="en-US" dirty="0">
                    <a:solidFill>
                      <a:srgbClr val="C00000"/>
                    </a:solidFill>
                  </a:rPr>
                  <a:t>0.997. </a:t>
                </a:r>
              </a:p>
              <a:p>
                <a:r>
                  <a:rPr lang="en-US" dirty="0"/>
                  <a:t>Because </a:t>
                </a:r>
                <a14:m>
                  <m:oMath xmlns:m="http://schemas.openxmlformats.org/officeDocument/2006/math">
                    <m:d>
                      <m:dPr>
                        <m:begChr m:val="|"/>
                        <m:endChr m:val="|"/>
                        <m:ctrlPr>
                          <a:rPr lang="en-US" i="1" smtClean="0">
                            <a:latin typeface="Cambria Math" panose="02040503050406030204" pitchFamily="18" charset="0"/>
                          </a:rPr>
                        </m:ctrlPr>
                      </m:dPr>
                      <m:e>
                        <m:r>
                          <m:rPr>
                            <m:nor/>
                          </m:rPr>
                          <a:rPr lang="en-US" i="1" dirty="0"/>
                          <m:t>r</m:t>
                        </m:r>
                        <m:r>
                          <m:rPr>
                            <m:nor/>
                          </m:rPr>
                          <a:rPr lang="en-US" i="1" baseline="-25000" dirty="0"/>
                          <m:t>s</m:t>
                        </m:r>
                      </m:e>
                    </m:d>
                  </m:oMath>
                </a14:m>
                <a:r>
                  <a:rPr lang="en-US" i="1" dirty="0"/>
                  <a:t> </a:t>
                </a:r>
                <a14:m>
                  <m:oMath xmlns:m="http://schemas.openxmlformats.org/officeDocument/2006/math">
                    <m:r>
                      <a:rPr lang="en-US" i="1" smtClean="0">
                        <a:latin typeface="Cambria Math" panose="02040503050406030204" pitchFamily="18" charset="0"/>
                        <a:ea typeface="Cambria Math" panose="02040503050406030204" pitchFamily="18" charset="0"/>
                      </a:rPr>
                      <m:t>≈</m:t>
                    </m:r>
                  </m:oMath>
                </a14:m>
                <a:r>
                  <a:rPr lang="en-US" dirty="0"/>
                  <a:t> 0.997 &gt; 0.648, you </a:t>
                </a:r>
                <a:r>
                  <a:rPr lang="en-US" dirty="0">
                    <a:solidFill>
                      <a:srgbClr val="C00000"/>
                    </a:solidFill>
                  </a:rPr>
                  <a:t>reject the null hypothesis. </a:t>
                </a:r>
              </a:p>
              <a:p>
                <a:r>
                  <a:rPr lang="en-US" dirty="0"/>
                  <a:t>There is enough evidence at the 5% level of significance to conclude that there is a significant correlation between the number of males and the number of females enrolled at a college. </a:t>
                </a:r>
              </a:p>
            </p:txBody>
          </p:sp>
        </mc:Choice>
        <mc:Fallback xmlns="">
          <p:sp>
            <p:nvSpPr>
              <p:cNvPr id="2" name="Content Placeholder 1">
                <a:extLst>
                  <a:ext uri="{FF2B5EF4-FFF2-40B4-BE49-F238E27FC236}">
                    <a16:creationId xmlns:a16="http://schemas.microsoft.com/office/drawing/2014/main" id="{0CC452C5-A4E1-487C-BF40-14557B7F5B9C}"/>
                  </a:ext>
                </a:extLst>
              </p:cNvPr>
              <p:cNvSpPr>
                <a:spLocks noGrp="1" noRot="1" noChangeAspect="1" noMove="1" noResize="1" noEditPoints="1" noAdjustHandles="1" noChangeArrowheads="1" noChangeShapeType="1" noTextEdit="1"/>
              </p:cNvSpPr>
              <p:nvPr>
                <p:ph idx="1"/>
              </p:nvPr>
            </p:nvSpPr>
            <p:spPr>
              <a:blipFill>
                <a:blip r:embed="rId2"/>
                <a:stretch>
                  <a:fillRect l="-1333" t="-1482"/>
                </a:stretch>
              </a:blipFill>
            </p:spPr>
            <p:txBody>
              <a:bodyPr/>
              <a:lstStyle/>
              <a:p>
                <a:r>
                  <a:rPr lang="en-US">
                    <a:noFill/>
                  </a:rPr>
                  <a:t> </a:t>
                </a:r>
              </a:p>
            </p:txBody>
          </p:sp>
        </mc:Fallback>
      </mc:AlternateContent>
      <p:sp>
        <p:nvSpPr>
          <p:cNvPr id="3" name="Title 2">
            <a:extLst>
              <a:ext uri="{FF2B5EF4-FFF2-40B4-BE49-F238E27FC236}">
                <a16:creationId xmlns:a16="http://schemas.microsoft.com/office/drawing/2014/main" xmlns="" id="{D81C8BA4-D230-43C8-BF2B-875ADDB4134C}"/>
              </a:ext>
            </a:extLst>
          </p:cNvPr>
          <p:cNvSpPr>
            <a:spLocks noGrp="1"/>
          </p:cNvSpPr>
          <p:nvPr>
            <p:ph type="title"/>
          </p:nvPr>
        </p:nvSpPr>
        <p:spPr/>
        <p:txBody>
          <a:bodyPr/>
          <a:lstStyle/>
          <a:p>
            <a:r>
              <a:rPr lang="en-US" dirty="0">
                <a:solidFill>
                  <a:schemeClr val="accent3"/>
                </a:solidFill>
              </a:rPr>
              <a:t>Solution: The Spearman Rank Correlation Coefficient</a:t>
            </a:r>
            <a:endParaRPr lang="en-US" dirty="0"/>
          </a:p>
        </p:txBody>
      </p:sp>
    </p:spTree>
    <p:extLst>
      <p:ext uri="{BB962C8B-B14F-4D97-AF65-F5344CB8AC3E}">
        <p14:creationId xmlns:p14="http://schemas.microsoft.com/office/powerpoint/2010/main" val="1622244764"/>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Title 1">
            <a:extLst>
              <a:ext uri="{FF2B5EF4-FFF2-40B4-BE49-F238E27FC236}">
                <a16:creationId xmlns:a16="http://schemas.microsoft.com/office/drawing/2014/main" xmlns="" id="{9C18D719-DF6D-47BC-B602-F781B10D99F3}"/>
              </a:ext>
            </a:extLst>
          </p:cNvPr>
          <p:cNvSpPr>
            <a:spLocks noGrp="1"/>
          </p:cNvSpPr>
          <p:nvPr>
            <p:ph type="title"/>
          </p:nvPr>
        </p:nvSpPr>
        <p:spPr/>
        <p:txBody>
          <a:bodyPr/>
          <a:lstStyle/>
          <a:p>
            <a:pPr eaLnBrk="1" hangingPunct="1"/>
            <a:r>
              <a:rPr lang="en-US" altLang="en-US"/>
              <a:t>Chapter Outline</a:t>
            </a:r>
          </a:p>
        </p:txBody>
      </p:sp>
      <p:sp>
        <p:nvSpPr>
          <p:cNvPr id="11266" name="Content Placeholder 2">
            <a:extLst>
              <a:ext uri="{FF2B5EF4-FFF2-40B4-BE49-F238E27FC236}">
                <a16:creationId xmlns:a16="http://schemas.microsoft.com/office/drawing/2014/main" xmlns="" id="{7B7CF473-EFB6-474B-88BC-E6C121AB413C}"/>
              </a:ext>
            </a:extLst>
          </p:cNvPr>
          <p:cNvSpPr>
            <a:spLocks noGrp="1"/>
          </p:cNvSpPr>
          <p:nvPr>
            <p:ph idx="1"/>
          </p:nvPr>
        </p:nvSpPr>
        <p:spPr/>
        <p:txBody>
          <a:bodyPr/>
          <a:lstStyle/>
          <a:p>
            <a:pPr eaLnBrk="1" hangingPunct="1"/>
            <a:r>
              <a:rPr lang="en-US" altLang="en-US"/>
              <a:t>11.1 The Sign Test</a:t>
            </a:r>
          </a:p>
          <a:p>
            <a:pPr eaLnBrk="1" hangingPunct="1"/>
            <a:r>
              <a:rPr lang="en-US" altLang="en-US"/>
              <a:t>11.2 The Wilcoxon Tests</a:t>
            </a:r>
          </a:p>
          <a:p>
            <a:pPr eaLnBrk="1" hangingPunct="1"/>
            <a:r>
              <a:rPr lang="en-US" altLang="en-US"/>
              <a:t>11.3 The Kruskal-Wallis Test</a:t>
            </a:r>
          </a:p>
          <a:p>
            <a:pPr eaLnBrk="1" hangingPunct="1"/>
            <a:r>
              <a:rPr lang="en-US" altLang="en-US"/>
              <a:t>11.4 Rank Correlation</a:t>
            </a:r>
          </a:p>
          <a:p>
            <a:pPr eaLnBrk="1" hangingPunct="1"/>
            <a:r>
              <a:rPr lang="en-US" altLang="en-US"/>
              <a:t>11.5 The Runs Test</a:t>
            </a:r>
          </a:p>
        </p:txBody>
      </p:sp>
      <p:sp>
        <p:nvSpPr>
          <p:cNvPr id="11267" name="Footer Placeholder 2">
            <a:extLst>
              <a:ext uri="{FF2B5EF4-FFF2-40B4-BE49-F238E27FC236}">
                <a16:creationId xmlns:a16="http://schemas.microsoft.com/office/drawing/2014/main" xmlns="" id="{869D89F5-9C58-4AB5-8C1D-31E57E958EB5}"/>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1805070377"/>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Title 1">
            <a:extLst>
              <a:ext uri="{FF2B5EF4-FFF2-40B4-BE49-F238E27FC236}">
                <a16:creationId xmlns:a16="http://schemas.microsoft.com/office/drawing/2014/main" xmlns="" id="{F5E763D2-D81B-4858-8104-9116AEEB5D47}"/>
              </a:ext>
            </a:extLst>
          </p:cNvPr>
          <p:cNvSpPr>
            <a:spLocks noGrp="1"/>
          </p:cNvSpPr>
          <p:nvPr>
            <p:ph type="ctrTitle"/>
          </p:nvPr>
        </p:nvSpPr>
        <p:spPr/>
        <p:txBody>
          <a:bodyPr/>
          <a:lstStyle/>
          <a:p>
            <a:r>
              <a:rPr lang="en-US" altLang="en-US"/>
              <a:t>Section 11.4</a:t>
            </a:r>
          </a:p>
        </p:txBody>
      </p:sp>
      <p:sp>
        <p:nvSpPr>
          <p:cNvPr id="3" name="Subtitle 2">
            <a:extLst>
              <a:ext uri="{FF2B5EF4-FFF2-40B4-BE49-F238E27FC236}">
                <a16:creationId xmlns:a16="http://schemas.microsoft.com/office/drawing/2014/main" xmlns="" id="{4B9E79E5-69E8-46D6-9137-B569E21A294C}"/>
              </a:ext>
            </a:extLst>
          </p:cNvPr>
          <p:cNvSpPr>
            <a:spLocks noGrp="1"/>
          </p:cNvSpPr>
          <p:nvPr>
            <p:ph type="subTitle" idx="1"/>
          </p:nvPr>
        </p:nvSpPr>
        <p:spPr/>
        <p:txBody>
          <a:bodyPr/>
          <a:lstStyle/>
          <a:p>
            <a:pPr>
              <a:buFont typeface="Arial" charset="0"/>
              <a:buNone/>
              <a:defRPr/>
            </a:pPr>
            <a:r>
              <a:rPr lang="en-US" dirty="0">
                <a:ea typeface="+mn-ea"/>
              </a:rPr>
              <a:t>Rank Correlation</a:t>
            </a:r>
          </a:p>
        </p:txBody>
      </p:sp>
      <p:sp>
        <p:nvSpPr>
          <p:cNvPr id="12291" name="Footer Placeholder 2">
            <a:extLst>
              <a:ext uri="{FF2B5EF4-FFF2-40B4-BE49-F238E27FC236}">
                <a16:creationId xmlns:a16="http://schemas.microsoft.com/office/drawing/2014/main" xmlns="" id="{C54FACA2-9EF2-40B7-AB5D-C98C12EC9575}"/>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1200"/>
              <a:t>.</a:t>
            </a:r>
            <a:endParaRPr lang="en-US" altLang="en-US" sz="1800"/>
          </a:p>
        </p:txBody>
      </p:sp>
    </p:spTree>
    <p:extLst>
      <p:ext uri="{BB962C8B-B14F-4D97-AF65-F5344CB8AC3E}">
        <p14:creationId xmlns:p14="http://schemas.microsoft.com/office/powerpoint/2010/main" val="1422212244"/>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Title 1">
            <a:extLst>
              <a:ext uri="{FF2B5EF4-FFF2-40B4-BE49-F238E27FC236}">
                <a16:creationId xmlns:a16="http://schemas.microsoft.com/office/drawing/2014/main" xmlns="" id="{D72F5E9C-96B7-4654-B20B-6E4032077F5B}"/>
              </a:ext>
            </a:extLst>
          </p:cNvPr>
          <p:cNvSpPr>
            <a:spLocks noGrp="1"/>
          </p:cNvSpPr>
          <p:nvPr>
            <p:ph type="title"/>
          </p:nvPr>
        </p:nvSpPr>
        <p:spPr/>
        <p:txBody>
          <a:bodyPr/>
          <a:lstStyle/>
          <a:p>
            <a:pPr eaLnBrk="1" hangingPunct="1"/>
            <a:r>
              <a:rPr lang="en-US" altLang="en-US"/>
              <a:t>Section 11.4 Objectives</a:t>
            </a:r>
          </a:p>
        </p:txBody>
      </p:sp>
      <p:sp>
        <p:nvSpPr>
          <p:cNvPr id="13314" name="Content Placeholder 2">
            <a:extLst>
              <a:ext uri="{FF2B5EF4-FFF2-40B4-BE49-F238E27FC236}">
                <a16:creationId xmlns:a16="http://schemas.microsoft.com/office/drawing/2014/main" xmlns="" id="{DA005E64-1305-40B4-ACE1-16F9BEC7DD06}"/>
              </a:ext>
            </a:extLst>
          </p:cNvPr>
          <p:cNvSpPr>
            <a:spLocks noGrp="1"/>
          </p:cNvSpPr>
          <p:nvPr>
            <p:ph idx="1"/>
          </p:nvPr>
        </p:nvSpPr>
        <p:spPr/>
        <p:txBody>
          <a:bodyPr/>
          <a:lstStyle/>
          <a:p>
            <a:pPr eaLnBrk="1" hangingPunct="1"/>
            <a:r>
              <a:rPr lang="en-US" altLang="en-US"/>
              <a:t>How to use the Spearman rank correlation coefficient to determine whether the correlation between two variables is significant.</a:t>
            </a:r>
          </a:p>
        </p:txBody>
      </p:sp>
      <p:sp>
        <p:nvSpPr>
          <p:cNvPr id="13315" name="Footer Placeholder 2">
            <a:extLst>
              <a:ext uri="{FF2B5EF4-FFF2-40B4-BE49-F238E27FC236}">
                <a16:creationId xmlns:a16="http://schemas.microsoft.com/office/drawing/2014/main" xmlns="" id="{99C19B43-6DF3-4412-8982-2BAC1BA7DB17}"/>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1200"/>
              <a:t>.</a:t>
            </a:r>
            <a:endParaRPr lang="en-US" altLang="en-US" sz="1800"/>
          </a:p>
        </p:txBody>
      </p:sp>
    </p:spTree>
    <p:extLst>
      <p:ext uri="{BB962C8B-B14F-4D97-AF65-F5344CB8AC3E}">
        <p14:creationId xmlns:p14="http://schemas.microsoft.com/office/powerpoint/2010/main" val="3211693896"/>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337" name="Rectangle 2">
            <a:extLst>
              <a:ext uri="{FF2B5EF4-FFF2-40B4-BE49-F238E27FC236}">
                <a16:creationId xmlns:a16="http://schemas.microsoft.com/office/drawing/2014/main" xmlns="" id="{54B92C5C-E05C-498F-91DE-85785EF5ACF2}"/>
              </a:ext>
            </a:extLst>
          </p:cNvPr>
          <p:cNvSpPr>
            <a:spLocks noGrp="1" noChangeArrowheads="1"/>
          </p:cNvSpPr>
          <p:nvPr>
            <p:ph type="title"/>
          </p:nvPr>
        </p:nvSpPr>
        <p:spPr>
          <a:noFill/>
        </p:spPr>
        <p:txBody>
          <a:bodyPr/>
          <a:lstStyle/>
          <a:p>
            <a:pPr eaLnBrk="1" hangingPunct="1"/>
            <a:r>
              <a:rPr lang="en-US" altLang="en-US"/>
              <a:t>The Spearman Rank Correlation Coefficient</a:t>
            </a:r>
          </a:p>
        </p:txBody>
      </p:sp>
      <mc:AlternateContent xmlns:mc="http://schemas.openxmlformats.org/markup-compatibility/2006" xmlns:a14="http://schemas.microsoft.com/office/drawing/2010/main">
        <mc:Choice Requires="a14">
          <p:sp>
            <p:nvSpPr>
              <p:cNvPr id="80899" name="Content Placeholder 4">
                <a:extLst>
                  <a:ext uri="{FF2B5EF4-FFF2-40B4-BE49-F238E27FC236}">
                    <a16:creationId xmlns:a16="http://schemas.microsoft.com/office/drawing/2014/main" xmlns="" id="{CE9A9A78-F9E1-4D19-A4C9-254E2344DD97}"/>
                  </a:ext>
                </a:extLst>
              </p:cNvPr>
              <p:cNvSpPr>
                <a:spLocks noGrp="1"/>
              </p:cNvSpPr>
              <p:nvPr>
                <p:ph idx="1"/>
              </p:nvPr>
            </p:nvSpPr>
            <p:spPr>
              <a:xfrm>
                <a:off x="457199" y="1417638"/>
                <a:ext cx="8354291" cy="4525963"/>
              </a:xfrm>
            </p:spPr>
            <p:txBody>
              <a:bodyPr/>
              <a:lstStyle/>
              <a:p>
                <a:pPr>
                  <a:spcBef>
                    <a:spcPct val="30000"/>
                  </a:spcBef>
                  <a:buFont typeface="Arial" panose="020B0604020202020204" pitchFamily="34" charset="0"/>
                  <a:buNone/>
                </a:pPr>
                <a:r>
                  <a:rPr lang="en-US" altLang="en-US" b="1" dirty="0">
                    <a:solidFill>
                      <a:schemeClr val="accent2"/>
                    </a:solidFill>
                  </a:rPr>
                  <a:t>Spearman Rank Correlation Coefficient</a:t>
                </a:r>
                <a:endParaRPr lang="en-US" altLang="en-US" dirty="0">
                  <a:solidFill>
                    <a:schemeClr val="accent2"/>
                  </a:solidFill>
                </a:endParaRPr>
              </a:p>
              <a:p>
                <a:pPr marL="0" indent="0">
                  <a:spcBef>
                    <a:spcPct val="30000"/>
                  </a:spcBef>
                  <a:buNone/>
                </a:pPr>
                <a:r>
                  <a:rPr lang="en-US" sz="2400" dirty="0"/>
                  <a:t>A measure of the strength of the relationship between two variables. The Spearman rank correlation coefficient is calculated using the ranks of paired sample data entries. If there are no ties in the ranks of either variable, then the formula for the Spearman rank correlation coefficient is </a:t>
                </a:r>
              </a:p>
              <a:p>
                <a:pPr marL="0" indent="0" algn="ctr">
                  <a:spcBef>
                    <a:spcPct val="30000"/>
                  </a:spcBef>
                  <a:buNone/>
                </a:pPr>
                <a:r>
                  <a:rPr lang="en-US" sz="2400" i="1" dirty="0">
                    <a:solidFill>
                      <a:srgbClr val="C00000"/>
                    </a:solidFill>
                  </a:rPr>
                  <a:t>r</a:t>
                </a:r>
                <a:r>
                  <a:rPr lang="en-US" sz="2400" i="1" baseline="-25000" dirty="0" err="1">
                    <a:solidFill>
                      <a:srgbClr val="C00000"/>
                    </a:solidFill>
                  </a:rPr>
                  <a:t>s</a:t>
                </a:r>
                <a:r>
                  <a:rPr lang="en-US" sz="2400" i="1" dirty="0">
                    <a:solidFill>
                      <a:srgbClr val="C00000"/>
                    </a:solidFill>
                  </a:rPr>
                  <a:t> </a:t>
                </a:r>
                <a:r>
                  <a:rPr lang="en-US" sz="2400" dirty="0">
                    <a:solidFill>
                      <a:srgbClr val="C00000"/>
                    </a:solidFill>
                  </a:rPr>
                  <a:t>= 1 </a:t>
                </a:r>
                <a:r>
                  <a:rPr lang="en-US" sz="2400" dirty="0">
                    <a:solidFill>
                      <a:srgbClr val="C00000"/>
                    </a:solidFill>
                    <a:latin typeface="Cambria Math" panose="02040503050406030204" pitchFamily="18" charset="0"/>
                    <a:ea typeface="Cambria Math" panose="02040503050406030204" pitchFamily="18" charset="0"/>
                  </a:rPr>
                  <a:t>−</a:t>
                </a:r>
                <a:r>
                  <a:rPr lang="en-US" sz="2400" dirty="0">
                    <a:solidFill>
                      <a:srgbClr val="C00000"/>
                    </a:solidFill>
                  </a:rPr>
                  <a:t> </a:t>
                </a:r>
                <a14:m>
                  <m:oMath xmlns:m="http://schemas.openxmlformats.org/officeDocument/2006/math">
                    <m:f>
                      <m:fPr>
                        <m:ctrlPr>
                          <a:rPr lang="en-US" sz="2400" i="1" smtClean="0">
                            <a:solidFill>
                              <a:srgbClr val="C00000"/>
                            </a:solidFill>
                            <a:latin typeface="Cambria Math" panose="02040503050406030204" pitchFamily="18" charset="0"/>
                          </a:rPr>
                        </m:ctrlPr>
                      </m:fPr>
                      <m:num>
                        <m:r>
                          <m:rPr>
                            <m:nor/>
                          </m:rPr>
                          <a:rPr lang="en-US" sz="2400" dirty="0">
                            <a:solidFill>
                              <a:srgbClr val="C00000"/>
                            </a:solidFill>
                          </a:rPr>
                          <m:t>6</m:t>
                        </m:r>
                        <m:nary>
                          <m:naryPr>
                            <m:chr m:val="∑"/>
                            <m:subHide m:val="on"/>
                            <m:supHide m:val="on"/>
                            <m:ctrlPr>
                              <a:rPr lang="en-US" sz="2400" i="1">
                                <a:solidFill>
                                  <a:srgbClr val="C00000"/>
                                </a:solidFill>
                                <a:latin typeface="Cambria Math" panose="02040503050406030204" pitchFamily="18" charset="0"/>
                              </a:rPr>
                            </m:ctrlPr>
                          </m:naryPr>
                          <m:sub/>
                          <m:sup/>
                          <m:e>
                            <m:r>
                              <m:rPr>
                                <m:nor/>
                              </m:rPr>
                              <a:rPr lang="en-US" sz="2400" i="1" dirty="0">
                                <a:solidFill>
                                  <a:srgbClr val="C00000"/>
                                </a:solidFill>
                              </a:rPr>
                              <m:t>d</m:t>
                            </m:r>
                            <m:r>
                              <m:rPr>
                                <m:nor/>
                              </m:rPr>
                              <a:rPr lang="en-US" sz="2400" baseline="30000" dirty="0">
                                <a:solidFill>
                                  <a:srgbClr val="C00000"/>
                                </a:solidFill>
                              </a:rPr>
                              <m:t>2</m:t>
                            </m:r>
                          </m:e>
                        </m:nary>
                      </m:num>
                      <m:den>
                        <m:r>
                          <m:rPr>
                            <m:nor/>
                          </m:rPr>
                          <a:rPr lang="en-US" sz="2400" i="1" dirty="0">
                            <a:solidFill>
                              <a:srgbClr val="C00000"/>
                            </a:solidFill>
                          </a:rPr>
                          <m:t>n</m:t>
                        </m:r>
                        <m:r>
                          <m:rPr>
                            <m:nor/>
                          </m:rPr>
                          <a:rPr lang="en-US" sz="2400" dirty="0">
                            <a:solidFill>
                              <a:srgbClr val="C00000"/>
                            </a:solidFill>
                          </a:rPr>
                          <m:t>(</m:t>
                        </m:r>
                        <m:r>
                          <m:rPr>
                            <m:nor/>
                          </m:rPr>
                          <a:rPr lang="en-US" sz="2400" i="1" dirty="0">
                            <a:solidFill>
                              <a:srgbClr val="C00000"/>
                            </a:solidFill>
                          </a:rPr>
                          <m:t>n</m:t>
                        </m:r>
                        <m:r>
                          <m:rPr>
                            <m:nor/>
                          </m:rPr>
                          <a:rPr lang="en-US" sz="2400" baseline="30000" dirty="0">
                            <a:solidFill>
                              <a:srgbClr val="C00000"/>
                            </a:solidFill>
                          </a:rPr>
                          <m:t>2</m:t>
                        </m:r>
                        <m:r>
                          <m:rPr>
                            <m:nor/>
                          </m:rPr>
                          <a:rPr lang="en-US" sz="2400" dirty="0">
                            <a:solidFill>
                              <a:srgbClr val="C00000"/>
                            </a:solidFill>
                          </a:rPr>
                          <m:t> </m:t>
                        </m:r>
                        <m:r>
                          <a:rPr lang="en-US" sz="2400" i="1" dirty="0">
                            <a:solidFill>
                              <a:srgbClr val="C00000"/>
                            </a:solidFill>
                            <a:latin typeface="Cambria Math" panose="02040503050406030204" pitchFamily="18" charset="0"/>
                            <a:ea typeface="Cambria Math" panose="02040503050406030204" pitchFamily="18" charset="0"/>
                          </a:rPr>
                          <m:t>−</m:t>
                        </m:r>
                        <m:r>
                          <m:rPr>
                            <m:nor/>
                          </m:rPr>
                          <a:rPr lang="en-US" sz="2400" dirty="0">
                            <a:solidFill>
                              <a:srgbClr val="C00000"/>
                            </a:solidFill>
                          </a:rPr>
                          <m:t> 1)</m:t>
                        </m:r>
                      </m:den>
                    </m:f>
                  </m:oMath>
                </a14:m>
                <a:endParaRPr lang="en-US" sz="2400" dirty="0"/>
              </a:p>
              <a:p>
                <a:pPr marL="0" indent="0">
                  <a:spcBef>
                    <a:spcPct val="30000"/>
                  </a:spcBef>
                  <a:buNone/>
                </a:pPr>
                <a:r>
                  <a:rPr lang="en-US" sz="2400" dirty="0"/>
                  <a:t>where </a:t>
                </a:r>
                <a:r>
                  <a:rPr lang="en-US" sz="2400" i="1" dirty="0"/>
                  <a:t>n </a:t>
                </a:r>
                <a:r>
                  <a:rPr lang="en-US" sz="2400" dirty="0"/>
                  <a:t>is the number of paired data entries and </a:t>
                </a:r>
                <a:r>
                  <a:rPr lang="en-US" sz="2400" i="1" dirty="0"/>
                  <a:t>d </a:t>
                </a:r>
                <a:r>
                  <a:rPr lang="en-US" sz="2400" dirty="0"/>
                  <a:t>is the difference between the ranks of a paired data entry. If there are ties in the ranks and the number of ties is small relative to the number of data pairs, then the formula can still be used to approximate </a:t>
                </a:r>
                <a:r>
                  <a:rPr lang="en-US" sz="2400" i="1" dirty="0" err="1"/>
                  <a:t>r</a:t>
                </a:r>
                <a:r>
                  <a:rPr lang="en-US" sz="2400" i="1" baseline="-25000" dirty="0" err="1"/>
                  <a:t>s</a:t>
                </a:r>
                <a:r>
                  <a:rPr lang="en-US" sz="2400" dirty="0"/>
                  <a:t>. </a:t>
                </a:r>
                <a:endParaRPr lang="en-US" altLang="en-US" sz="2400" dirty="0"/>
              </a:p>
            </p:txBody>
          </p:sp>
        </mc:Choice>
        <mc:Fallback xmlns="">
          <p:sp>
            <p:nvSpPr>
              <p:cNvPr id="80899" name="Content Placeholder 4">
                <a:extLst>
                  <a:ext uri="{FF2B5EF4-FFF2-40B4-BE49-F238E27FC236}">
                    <a16:creationId xmlns:a16="http://schemas.microsoft.com/office/drawing/2014/main" id="{CE9A9A78-F9E1-4D19-A4C9-254E2344DD97}"/>
                  </a:ext>
                </a:extLst>
              </p:cNvPr>
              <p:cNvSpPr>
                <a:spLocks noGrp="1" noRot="1" noChangeAspect="1" noMove="1" noResize="1" noEditPoints="1" noAdjustHandles="1" noChangeArrowheads="1" noChangeShapeType="1" noTextEdit="1"/>
              </p:cNvSpPr>
              <p:nvPr>
                <p:ph idx="1"/>
              </p:nvPr>
            </p:nvSpPr>
            <p:spPr>
              <a:xfrm>
                <a:off x="457199" y="1417638"/>
                <a:ext cx="8354291" cy="4525963"/>
              </a:xfrm>
              <a:blipFill>
                <a:blip r:embed="rId2"/>
                <a:stretch>
                  <a:fillRect l="-1460" t="-1482" r="-1679" b="-11051"/>
                </a:stretch>
              </a:blipFill>
            </p:spPr>
            <p:txBody>
              <a:bodyPr/>
              <a:lstStyle/>
              <a:p>
                <a:r>
                  <a:rPr lang="en-US">
                    <a:noFill/>
                  </a:rPr>
                  <a:t> </a:t>
                </a:r>
              </a:p>
            </p:txBody>
          </p:sp>
        </mc:Fallback>
      </mc:AlternateContent>
      <p:sp>
        <p:nvSpPr>
          <p:cNvPr id="14339" name="Footer Placeholder 2">
            <a:extLst>
              <a:ext uri="{FF2B5EF4-FFF2-40B4-BE49-F238E27FC236}">
                <a16:creationId xmlns:a16="http://schemas.microsoft.com/office/drawing/2014/main" xmlns="" id="{7C4F16D2-490C-4D0C-A74A-8AEB66F1A976}"/>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1200"/>
              <a:t>.</a:t>
            </a:r>
            <a:endParaRPr lang="en-US" altLang="en-US" sz="1800"/>
          </a:p>
        </p:txBody>
      </p:sp>
    </p:spTree>
    <p:extLst>
      <p:ext uri="{BB962C8B-B14F-4D97-AF65-F5344CB8AC3E}">
        <p14:creationId xmlns:p14="http://schemas.microsoft.com/office/powerpoint/2010/main" val="1709822243"/>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385" name="Rectangle 2">
            <a:extLst>
              <a:ext uri="{FF2B5EF4-FFF2-40B4-BE49-F238E27FC236}">
                <a16:creationId xmlns:a16="http://schemas.microsoft.com/office/drawing/2014/main" xmlns="" id="{AAD454BE-EDA9-4D82-8A13-47EFB77FF326}"/>
              </a:ext>
            </a:extLst>
          </p:cNvPr>
          <p:cNvSpPr>
            <a:spLocks noGrp="1" noChangeArrowheads="1"/>
          </p:cNvSpPr>
          <p:nvPr>
            <p:ph type="title"/>
          </p:nvPr>
        </p:nvSpPr>
        <p:spPr>
          <a:noFill/>
        </p:spPr>
        <p:txBody>
          <a:bodyPr/>
          <a:lstStyle/>
          <a:p>
            <a:pPr eaLnBrk="1" hangingPunct="1"/>
            <a:r>
              <a:rPr lang="en-US" altLang="en-US"/>
              <a:t>The Spearman Rank Correlation Coefficient</a:t>
            </a:r>
          </a:p>
        </p:txBody>
      </p:sp>
      <mc:AlternateContent xmlns:mc="http://schemas.openxmlformats.org/markup-compatibility/2006" xmlns:a14="http://schemas.microsoft.com/office/drawing/2010/main">
        <mc:Choice Requires="a14">
          <p:sp>
            <p:nvSpPr>
              <p:cNvPr id="81923" name="Content Placeholder 6">
                <a:extLst>
                  <a:ext uri="{FF2B5EF4-FFF2-40B4-BE49-F238E27FC236}">
                    <a16:creationId xmlns:a16="http://schemas.microsoft.com/office/drawing/2014/main" xmlns="" id="{1ED1A648-84AD-47A5-A7F6-6A736D52D954}"/>
                  </a:ext>
                </a:extLst>
              </p:cNvPr>
              <p:cNvSpPr>
                <a:spLocks noGrp="1"/>
              </p:cNvSpPr>
              <p:nvPr>
                <p:ph idx="1"/>
              </p:nvPr>
            </p:nvSpPr>
            <p:spPr/>
            <p:txBody>
              <a:bodyPr/>
              <a:lstStyle/>
              <a:p>
                <a:r>
                  <a:rPr lang="en-US" altLang="en-US" dirty="0"/>
                  <a:t>The values of </a:t>
                </a:r>
                <a:r>
                  <a:rPr lang="en-US" altLang="en-US" i="1" dirty="0" err="1"/>
                  <a:t>r</a:t>
                </a:r>
                <a:r>
                  <a:rPr lang="en-US" altLang="en-US" i="1" baseline="-25000" dirty="0" err="1"/>
                  <a:t>s</a:t>
                </a:r>
                <a:r>
                  <a:rPr lang="en-US" altLang="en-US" i="1" dirty="0"/>
                  <a:t> </a:t>
                </a:r>
                <a:r>
                  <a:rPr lang="en-US" altLang="en-US" dirty="0"/>
                  <a:t>range from </a:t>
                </a:r>
                <a14:m>
                  <m:oMath xmlns:m="http://schemas.openxmlformats.org/officeDocument/2006/math">
                    <m:r>
                      <a:rPr lang="en-US" altLang="en-US" i="1" dirty="0" smtClean="0">
                        <a:latin typeface="Cambria Math" panose="02040503050406030204" pitchFamily="18" charset="0"/>
                        <a:ea typeface="Cambria Math" panose="02040503050406030204" pitchFamily="18" charset="0"/>
                        <a:sym typeface="Symbol" panose="05050102010706020507" pitchFamily="18" charset="2"/>
                      </a:rPr>
                      <m:t>−</m:t>
                    </m:r>
                  </m:oMath>
                </a14:m>
                <a:r>
                  <a:rPr lang="en-US" altLang="en-US" dirty="0">
                    <a:sym typeface="Symbol" panose="05050102010706020507" pitchFamily="18" charset="2"/>
                  </a:rPr>
                  <a:t>1 to 1, inclusive. </a:t>
                </a:r>
              </a:p>
              <a:p>
                <a:pPr lvl="1"/>
                <a:r>
                  <a:rPr lang="en-US" altLang="en-US" dirty="0">
                    <a:ea typeface="Times New Roman" panose="02020603050405020304" pitchFamily="18" charset="0"/>
                    <a:sym typeface="Symbol" panose="05050102010706020507" pitchFamily="18" charset="2"/>
                  </a:rPr>
                  <a:t>When the ranks of corresponding data pairs are identical, </a:t>
                </a:r>
                <a:r>
                  <a:rPr lang="en-US" altLang="en-US" i="1" dirty="0" err="1">
                    <a:ea typeface="Times New Roman" panose="02020603050405020304" pitchFamily="18" charset="0"/>
                  </a:rPr>
                  <a:t>r</a:t>
                </a:r>
                <a:r>
                  <a:rPr lang="en-US" altLang="en-US" i="1" baseline="-25000" dirty="0" err="1">
                    <a:ea typeface="Times New Roman" panose="02020603050405020304" pitchFamily="18" charset="0"/>
                  </a:rPr>
                  <a:t>s</a:t>
                </a:r>
                <a:r>
                  <a:rPr lang="en-US" altLang="en-US" dirty="0">
                    <a:ea typeface="Times New Roman" panose="02020603050405020304" pitchFamily="18" charset="0"/>
                    <a:sym typeface="Symbol" panose="05050102010706020507" pitchFamily="18" charset="2"/>
                  </a:rPr>
                  <a:t> </a:t>
                </a:r>
                <a:r>
                  <a:rPr lang="en-US" altLang="en-US" dirty="0">
                    <a:ea typeface="Times New Roman" panose="02020603050405020304" pitchFamily="18" charset="0"/>
                  </a:rPr>
                  <a:t>is equal to +1. </a:t>
                </a:r>
              </a:p>
              <a:p>
                <a:pPr lvl="1"/>
                <a:r>
                  <a:rPr lang="en-US" altLang="en-US" dirty="0">
                    <a:ea typeface="Times New Roman" panose="02020603050405020304" pitchFamily="18" charset="0"/>
                  </a:rPr>
                  <a:t>When the ranks are in “reverse” order, </a:t>
                </a:r>
                <a:r>
                  <a:rPr lang="en-US" altLang="en-US" i="1" dirty="0" err="1">
                    <a:ea typeface="Times New Roman" panose="02020603050405020304" pitchFamily="18" charset="0"/>
                  </a:rPr>
                  <a:t>r</a:t>
                </a:r>
                <a:r>
                  <a:rPr lang="en-US" altLang="en-US" i="1" baseline="-25000" dirty="0" err="1">
                    <a:ea typeface="Times New Roman" panose="02020603050405020304" pitchFamily="18" charset="0"/>
                  </a:rPr>
                  <a:t>s</a:t>
                </a:r>
                <a:r>
                  <a:rPr lang="en-US" altLang="en-US" dirty="0">
                    <a:ea typeface="Times New Roman" panose="02020603050405020304" pitchFamily="18" charset="0"/>
                    <a:sym typeface="Symbol" panose="05050102010706020507" pitchFamily="18" charset="2"/>
                  </a:rPr>
                  <a:t> </a:t>
                </a:r>
                <a:r>
                  <a:rPr lang="en-US" altLang="en-US" dirty="0">
                    <a:ea typeface="Times New Roman" panose="02020603050405020304" pitchFamily="18" charset="0"/>
                  </a:rPr>
                  <a:t>is equal to </a:t>
                </a:r>
                <a:r>
                  <a:rPr lang="en-US" altLang="en-US" dirty="0">
                    <a:latin typeface="Cambria Math" panose="02040503050406030204" pitchFamily="18" charset="0"/>
                    <a:ea typeface="Cambria Math" panose="02040503050406030204" pitchFamily="18" charset="0"/>
                    <a:sym typeface="Symbol" panose="05050102010706020507" pitchFamily="18" charset="2"/>
                  </a:rPr>
                  <a:t>−</a:t>
                </a:r>
                <a:r>
                  <a:rPr lang="en-US" altLang="en-US" dirty="0">
                    <a:ea typeface="Times New Roman" panose="02020603050405020304" pitchFamily="18" charset="0"/>
                  </a:rPr>
                  <a:t>1.</a:t>
                </a:r>
              </a:p>
              <a:p>
                <a:pPr lvl="1"/>
                <a:r>
                  <a:rPr lang="en-US" altLang="en-US" dirty="0">
                    <a:ea typeface="Times New Roman" panose="02020603050405020304" pitchFamily="18" charset="0"/>
                  </a:rPr>
                  <a:t>When there is no relationship, </a:t>
                </a:r>
                <a:r>
                  <a:rPr lang="en-US" altLang="en-US" i="1" dirty="0" err="1">
                    <a:ea typeface="Times New Roman" panose="02020603050405020304" pitchFamily="18" charset="0"/>
                  </a:rPr>
                  <a:t>r</a:t>
                </a:r>
                <a:r>
                  <a:rPr lang="en-US" altLang="en-US" i="1" baseline="-25000" dirty="0" err="1">
                    <a:ea typeface="Times New Roman" panose="02020603050405020304" pitchFamily="18" charset="0"/>
                  </a:rPr>
                  <a:t>s</a:t>
                </a:r>
                <a:r>
                  <a:rPr lang="en-US" altLang="en-US" dirty="0">
                    <a:ea typeface="Times New Roman" panose="02020603050405020304" pitchFamily="18" charset="0"/>
                    <a:sym typeface="Symbol" panose="05050102010706020507" pitchFamily="18" charset="2"/>
                  </a:rPr>
                  <a:t> </a:t>
                </a:r>
                <a:r>
                  <a:rPr lang="en-US" altLang="en-US" dirty="0">
                    <a:ea typeface="Times New Roman" panose="02020603050405020304" pitchFamily="18" charset="0"/>
                  </a:rPr>
                  <a:t>is equal to </a:t>
                </a:r>
                <a:r>
                  <a:rPr lang="en-US" altLang="en-US" dirty="0">
                    <a:ea typeface="Times New Roman" panose="02020603050405020304" pitchFamily="18" charset="0"/>
                    <a:sym typeface="Symbol" panose="05050102010706020507" pitchFamily="18" charset="2"/>
                  </a:rPr>
                  <a:t>0</a:t>
                </a:r>
                <a:r>
                  <a:rPr lang="en-US" altLang="en-US" dirty="0">
                    <a:ea typeface="Times New Roman" panose="02020603050405020304" pitchFamily="18" charset="0"/>
                  </a:rPr>
                  <a:t>. </a:t>
                </a:r>
              </a:p>
              <a:p>
                <a:r>
                  <a:rPr lang="en-US" altLang="en-US" dirty="0"/>
                  <a:t>To determine whether the correlation between variables is significant, you can perform a hypothesis test for the population correlation coefficient </a:t>
                </a:r>
                <a:r>
                  <a:rPr lang="el-GR" altLang="en-US" i="1" dirty="0"/>
                  <a:t>ρ</a:t>
                </a:r>
                <a:r>
                  <a:rPr lang="en-US" altLang="en-US" i="1" baseline="-25000" dirty="0"/>
                  <a:t>s</a:t>
                </a:r>
                <a:r>
                  <a:rPr lang="en-US" altLang="en-US" dirty="0"/>
                  <a:t>.</a:t>
                </a:r>
                <a:endParaRPr lang="el-GR" altLang="en-US" dirty="0"/>
              </a:p>
              <a:p>
                <a:endParaRPr lang="en-US" altLang="en-US" dirty="0"/>
              </a:p>
              <a:p>
                <a:endParaRPr lang="en-US" altLang="en-US" dirty="0"/>
              </a:p>
            </p:txBody>
          </p:sp>
        </mc:Choice>
        <mc:Fallback xmlns="">
          <p:sp>
            <p:nvSpPr>
              <p:cNvPr id="81923" name="Content Placeholder 6">
                <a:extLst>
                  <a:ext uri="{FF2B5EF4-FFF2-40B4-BE49-F238E27FC236}">
                    <a16:creationId xmlns:a16="http://schemas.microsoft.com/office/drawing/2014/main" id="{1ED1A648-84AD-47A5-A7F6-6A736D52D954}"/>
                  </a:ext>
                </a:extLst>
              </p:cNvPr>
              <p:cNvSpPr>
                <a:spLocks noGrp="1" noRot="1" noChangeAspect="1" noMove="1" noResize="1" noEditPoints="1" noAdjustHandles="1" noChangeArrowheads="1" noChangeShapeType="1" noTextEdit="1"/>
              </p:cNvSpPr>
              <p:nvPr>
                <p:ph idx="1"/>
              </p:nvPr>
            </p:nvSpPr>
            <p:spPr>
              <a:blipFill>
                <a:blip r:embed="rId2"/>
                <a:stretch>
                  <a:fillRect l="-1333" t="-1482" r="-963"/>
                </a:stretch>
              </a:blipFill>
            </p:spPr>
            <p:txBody>
              <a:bodyPr/>
              <a:lstStyle/>
              <a:p>
                <a:r>
                  <a:rPr lang="en-US">
                    <a:noFill/>
                  </a:rPr>
                  <a:t> </a:t>
                </a:r>
              </a:p>
            </p:txBody>
          </p:sp>
        </mc:Fallback>
      </mc:AlternateContent>
      <p:sp>
        <p:nvSpPr>
          <p:cNvPr id="16387" name="Footer Placeholder 2">
            <a:extLst>
              <a:ext uri="{FF2B5EF4-FFF2-40B4-BE49-F238E27FC236}">
                <a16:creationId xmlns:a16="http://schemas.microsoft.com/office/drawing/2014/main" xmlns="" id="{A8FC4E76-2568-4495-97E6-6CEF2440F834}"/>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1200"/>
              <a:t>.</a:t>
            </a:r>
            <a:endParaRPr lang="en-US" altLang="en-US" sz="1800"/>
          </a:p>
        </p:txBody>
      </p:sp>
    </p:spTree>
    <p:extLst>
      <p:ext uri="{BB962C8B-B14F-4D97-AF65-F5344CB8AC3E}">
        <p14:creationId xmlns:p14="http://schemas.microsoft.com/office/powerpoint/2010/main" val="2052531058"/>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1923">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1923">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1923">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192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23" grpId="0" build="p"/>
    </p:bld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409" name="Rectangle 2">
            <a:extLst>
              <a:ext uri="{FF2B5EF4-FFF2-40B4-BE49-F238E27FC236}">
                <a16:creationId xmlns:a16="http://schemas.microsoft.com/office/drawing/2014/main" xmlns="" id="{5A597888-7285-4109-A5D6-8095527099C4}"/>
              </a:ext>
            </a:extLst>
          </p:cNvPr>
          <p:cNvSpPr>
            <a:spLocks noGrp="1" noChangeArrowheads="1"/>
          </p:cNvSpPr>
          <p:nvPr>
            <p:ph type="title"/>
          </p:nvPr>
        </p:nvSpPr>
        <p:spPr>
          <a:noFill/>
        </p:spPr>
        <p:txBody>
          <a:bodyPr/>
          <a:lstStyle/>
          <a:p>
            <a:pPr eaLnBrk="1" hangingPunct="1"/>
            <a:r>
              <a:rPr lang="en-US" altLang="en-US"/>
              <a:t>The Spearman Rank Correlation Coefficient</a:t>
            </a:r>
          </a:p>
        </p:txBody>
      </p:sp>
      <p:sp>
        <p:nvSpPr>
          <p:cNvPr id="17410" name="Content Placeholder 6">
            <a:extLst>
              <a:ext uri="{FF2B5EF4-FFF2-40B4-BE49-F238E27FC236}">
                <a16:creationId xmlns:a16="http://schemas.microsoft.com/office/drawing/2014/main" xmlns="" id="{965FB614-B14F-490C-9A16-41D76DF67301}"/>
              </a:ext>
            </a:extLst>
          </p:cNvPr>
          <p:cNvSpPr>
            <a:spLocks noGrp="1"/>
          </p:cNvSpPr>
          <p:nvPr>
            <p:ph idx="1"/>
          </p:nvPr>
        </p:nvSpPr>
        <p:spPr>
          <a:xfrm>
            <a:off x="457200" y="1600200"/>
            <a:ext cx="8229600" cy="1066800"/>
          </a:xfrm>
        </p:spPr>
        <p:txBody>
          <a:bodyPr/>
          <a:lstStyle/>
          <a:p>
            <a:r>
              <a:rPr lang="en-US" altLang="en-US"/>
              <a:t>The null and alternative hypotheses for this test are as follows.</a:t>
            </a:r>
          </a:p>
          <a:p>
            <a:endParaRPr lang="en-US" altLang="en-US"/>
          </a:p>
        </p:txBody>
      </p:sp>
      <p:sp>
        <p:nvSpPr>
          <p:cNvPr id="1165317" name="Rectangle 5">
            <a:extLst>
              <a:ext uri="{FF2B5EF4-FFF2-40B4-BE49-F238E27FC236}">
                <a16:creationId xmlns:a16="http://schemas.microsoft.com/office/drawing/2014/main" xmlns="" id="{928263ED-9B47-4F9E-8577-0486C3BD8527}"/>
              </a:ext>
            </a:extLst>
          </p:cNvPr>
          <p:cNvSpPr>
            <a:spLocks noChangeArrowheads="1"/>
          </p:cNvSpPr>
          <p:nvPr/>
        </p:nvSpPr>
        <p:spPr bwMode="auto">
          <a:xfrm>
            <a:off x="777875" y="2620963"/>
            <a:ext cx="7908925" cy="2271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1836738" indent="-1836738"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buClr>
                <a:schemeClr val="tx1"/>
              </a:buClr>
              <a:buSzPct val="75000"/>
            </a:pPr>
            <a:r>
              <a:rPr lang="en-US" altLang="en-US" sz="2800" i="1" dirty="0">
                <a:latin typeface="Times New Roman" panose="02020603050405020304" pitchFamily="18" charset="0"/>
              </a:rPr>
              <a:t>H</a:t>
            </a:r>
            <a:r>
              <a:rPr lang="en-US" altLang="en-US" sz="2800" baseline="-25000" dirty="0">
                <a:latin typeface="Times New Roman" panose="02020603050405020304" pitchFamily="18" charset="0"/>
              </a:rPr>
              <a:t>0</a:t>
            </a:r>
            <a:r>
              <a:rPr lang="en-US" altLang="en-US" sz="2800" dirty="0">
                <a:latin typeface="Times New Roman" panose="02020603050405020304" pitchFamily="18" charset="0"/>
              </a:rPr>
              <a:t>: </a:t>
            </a:r>
            <a:r>
              <a:rPr lang="el-GR" altLang="en-US" sz="2800" i="1" dirty="0">
                <a:latin typeface="Times New Roman" panose="02020603050405020304" pitchFamily="18" charset="0"/>
              </a:rPr>
              <a:t>ρ</a:t>
            </a:r>
            <a:r>
              <a:rPr lang="en-US" altLang="en-US" sz="2800" i="1" baseline="-25000" dirty="0">
                <a:latin typeface="Times New Roman" panose="02020603050405020304" pitchFamily="18" charset="0"/>
              </a:rPr>
              <a:t>s</a:t>
            </a:r>
            <a:r>
              <a:rPr lang="en-US" altLang="en-US" sz="2800" dirty="0">
                <a:latin typeface="Times New Roman" panose="02020603050405020304" pitchFamily="18" charset="0"/>
              </a:rPr>
              <a:t> = 0 	(</a:t>
            </a:r>
            <a:r>
              <a:rPr lang="en-US" altLang="en-US" sz="2800" dirty="0">
                <a:latin typeface="Times New Roman" panose="02020603050405020304" pitchFamily="18" charset="0"/>
                <a:sym typeface="Symbol" panose="05050102010706020507" pitchFamily="18" charset="2"/>
              </a:rPr>
              <a:t>There is no correlation between variables.) </a:t>
            </a:r>
          </a:p>
          <a:p>
            <a:pPr eaLnBrk="1" hangingPunct="1">
              <a:buClr>
                <a:schemeClr val="tx1"/>
              </a:buClr>
              <a:buSzPct val="75000"/>
            </a:pPr>
            <a:r>
              <a:rPr lang="en-US" altLang="en-US" sz="2800" i="1" dirty="0">
                <a:latin typeface="Times New Roman" panose="02020603050405020304" pitchFamily="18" charset="0"/>
              </a:rPr>
              <a:t>H</a:t>
            </a:r>
            <a:r>
              <a:rPr lang="en-US" altLang="en-US" sz="2800" i="1" baseline="-25000" dirty="0">
                <a:latin typeface="Times New Roman" panose="02020603050405020304" pitchFamily="18" charset="0"/>
              </a:rPr>
              <a:t>a</a:t>
            </a:r>
            <a:r>
              <a:rPr lang="en-US" altLang="en-US" sz="2800" dirty="0">
                <a:latin typeface="Times New Roman" panose="02020603050405020304" pitchFamily="18" charset="0"/>
              </a:rPr>
              <a:t>: </a:t>
            </a:r>
            <a:r>
              <a:rPr lang="el-GR" altLang="en-US" sz="2800" i="1" dirty="0">
                <a:latin typeface="Times New Roman" panose="02020603050405020304" pitchFamily="18" charset="0"/>
              </a:rPr>
              <a:t>ρ</a:t>
            </a:r>
            <a:r>
              <a:rPr lang="en-US" altLang="en-US" sz="2800" i="1" baseline="-25000" dirty="0">
                <a:latin typeface="Times New Roman" panose="02020603050405020304" pitchFamily="18" charset="0"/>
              </a:rPr>
              <a:t>s</a:t>
            </a:r>
            <a:r>
              <a:rPr lang="en-US" altLang="en-US" sz="2800" i="1" dirty="0">
                <a:latin typeface="Times New Roman" panose="02020603050405020304" pitchFamily="18" charset="0"/>
              </a:rPr>
              <a:t> </a:t>
            </a:r>
            <a:r>
              <a:rPr lang="en-US" altLang="en-US" sz="2800" dirty="0">
                <a:latin typeface="Times New Roman" panose="02020603050405020304" pitchFamily="18" charset="0"/>
                <a:sym typeface="Symbol" panose="05050102010706020507" pitchFamily="18" charset="2"/>
              </a:rPr>
              <a:t> 0</a:t>
            </a:r>
            <a:r>
              <a:rPr lang="en-US" altLang="en-US" sz="2800" dirty="0">
                <a:latin typeface="Times New Roman" panose="02020603050405020304" pitchFamily="18" charset="0"/>
              </a:rPr>
              <a:t>     (There is a significant </a:t>
            </a:r>
            <a:r>
              <a:rPr lang="en-US" altLang="en-US" sz="2800" dirty="0">
                <a:latin typeface="Times New Roman" panose="02020603050405020304" pitchFamily="18" charset="0"/>
                <a:sym typeface="Symbol" panose="05050102010706020507" pitchFamily="18" charset="2"/>
              </a:rPr>
              <a:t>correlation between the variables.) </a:t>
            </a:r>
          </a:p>
        </p:txBody>
      </p:sp>
      <p:sp>
        <p:nvSpPr>
          <p:cNvPr id="17412" name="Footer Placeholder 2">
            <a:extLst>
              <a:ext uri="{FF2B5EF4-FFF2-40B4-BE49-F238E27FC236}">
                <a16:creationId xmlns:a16="http://schemas.microsoft.com/office/drawing/2014/main" xmlns="" id="{E74B4678-84A2-40D2-A6C5-3D2F8A917F59}"/>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1200"/>
              <a:t>.</a:t>
            </a:r>
            <a:endParaRPr lang="en-US" altLang="en-US" sz="1800"/>
          </a:p>
        </p:txBody>
      </p:sp>
    </p:spTree>
    <p:extLst>
      <p:ext uri="{BB962C8B-B14F-4D97-AF65-F5344CB8AC3E}">
        <p14:creationId xmlns:p14="http://schemas.microsoft.com/office/powerpoint/2010/main" val="1650586058"/>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Title 1">
            <a:extLst>
              <a:ext uri="{FF2B5EF4-FFF2-40B4-BE49-F238E27FC236}">
                <a16:creationId xmlns:a16="http://schemas.microsoft.com/office/drawing/2014/main" xmlns="" id="{FB3F4FCE-956B-43D5-939B-C5AECE275B52}"/>
              </a:ext>
            </a:extLst>
          </p:cNvPr>
          <p:cNvSpPr>
            <a:spLocks noGrp="1"/>
          </p:cNvSpPr>
          <p:nvPr>
            <p:ph type="title"/>
          </p:nvPr>
        </p:nvSpPr>
        <p:spPr>
          <a:xfrm>
            <a:off x="58386" y="124209"/>
            <a:ext cx="8765290" cy="1143000"/>
          </a:xfrm>
        </p:spPr>
        <p:txBody>
          <a:bodyPr/>
          <a:lstStyle/>
          <a:p>
            <a:r>
              <a:rPr lang="en-US" altLang="en-US" sz="3600" dirty="0"/>
              <a:t>Testing the Significance of the Spearman Rank Correlation Coefficient</a:t>
            </a:r>
          </a:p>
        </p:txBody>
      </p:sp>
      <p:sp>
        <p:nvSpPr>
          <p:cNvPr id="3" name="Text Box 4">
            <a:extLst>
              <a:ext uri="{FF2B5EF4-FFF2-40B4-BE49-F238E27FC236}">
                <a16:creationId xmlns:a16="http://schemas.microsoft.com/office/drawing/2014/main" xmlns="" id="{3050A539-7514-46A5-AD87-F6A83D8FFADC}"/>
              </a:ext>
            </a:extLst>
          </p:cNvPr>
          <p:cNvSpPr txBox="1">
            <a:spLocks noChangeArrowheads="1"/>
          </p:cNvSpPr>
          <p:nvPr/>
        </p:nvSpPr>
        <p:spPr bwMode="auto">
          <a:xfrm>
            <a:off x="295275" y="2054225"/>
            <a:ext cx="4489450" cy="4173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5000"/>
              </a:spcBef>
              <a:buClr>
                <a:schemeClr val="accent1"/>
              </a:buClr>
              <a:buFontTx/>
              <a:buAutoNum type="arabicPeriod"/>
            </a:pPr>
            <a:r>
              <a:rPr lang="en-US" altLang="en-US" sz="2600" dirty="0">
                <a:latin typeface="Times New Roman" panose="02020603050405020304" pitchFamily="18" charset="0"/>
              </a:rPr>
              <a:t>Identify the claim. State the null and alternative hypotheses.</a:t>
            </a:r>
            <a:endParaRPr lang="en-US" altLang="en-US" sz="2600" dirty="0">
              <a:latin typeface="Times New Roman" panose="02020603050405020304" pitchFamily="18" charset="0"/>
              <a:sym typeface="Symbol" panose="05050102010706020507" pitchFamily="18" charset="2"/>
            </a:endParaRPr>
          </a:p>
          <a:p>
            <a:pPr eaLnBrk="1" hangingPunct="1">
              <a:spcBef>
                <a:spcPct val="55000"/>
              </a:spcBef>
              <a:buClr>
                <a:schemeClr val="accent1"/>
              </a:buClr>
              <a:buFontTx/>
              <a:buAutoNum type="arabicPeriod"/>
            </a:pPr>
            <a:r>
              <a:rPr lang="en-US" altLang="en-US" sz="2600" dirty="0">
                <a:latin typeface="Times New Roman" panose="02020603050405020304" pitchFamily="18" charset="0"/>
                <a:sym typeface="Symbol" panose="05050102010706020507" pitchFamily="18" charset="2"/>
              </a:rPr>
              <a:t>Specify the level of significance.</a:t>
            </a:r>
          </a:p>
          <a:p>
            <a:pPr eaLnBrk="1" hangingPunct="1">
              <a:spcBef>
                <a:spcPct val="55000"/>
              </a:spcBef>
              <a:buClr>
                <a:schemeClr val="accent1"/>
              </a:buClr>
              <a:buFontTx/>
              <a:buAutoNum type="arabicPeriod"/>
            </a:pPr>
            <a:r>
              <a:rPr lang="en-US" altLang="en-US" sz="2600" dirty="0">
                <a:latin typeface="Times New Roman" panose="02020603050405020304" pitchFamily="18" charset="0"/>
                <a:sym typeface="Symbol" panose="05050102010706020507" pitchFamily="18" charset="2"/>
              </a:rPr>
              <a:t>Determine the critical value.</a:t>
            </a:r>
          </a:p>
          <a:p>
            <a:pPr eaLnBrk="1" hangingPunct="1">
              <a:spcBef>
                <a:spcPct val="55000"/>
              </a:spcBef>
              <a:buClr>
                <a:schemeClr val="accent1"/>
              </a:buClr>
              <a:buFontTx/>
              <a:buAutoNum type="arabicPeriod"/>
            </a:pPr>
            <a:endParaRPr lang="en-US" altLang="en-US" sz="2600" dirty="0">
              <a:latin typeface="Times New Roman" panose="02020603050405020304" pitchFamily="18" charset="0"/>
              <a:sym typeface="Symbol" panose="05050102010706020507" pitchFamily="18" charset="2"/>
            </a:endParaRPr>
          </a:p>
          <a:p>
            <a:pPr eaLnBrk="1" hangingPunct="1">
              <a:spcBef>
                <a:spcPct val="55000"/>
              </a:spcBef>
              <a:buClr>
                <a:schemeClr val="accent1"/>
              </a:buClr>
              <a:buFontTx/>
              <a:buAutoNum type="arabicPeriod"/>
            </a:pPr>
            <a:r>
              <a:rPr lang="en-US" altLang="en-US" sz="2600" dirty="0">
                <a:latin typeface="Times New Roman" panose="02020603050405020304" pitchFamily="18" charset="0"/>
                <a:sym typeface="Symbol" panose="05050102010706020507" pitchFamily="18" charset="2"/>
              </a:rPr>
              <a:t>Find the test statistic.</a:t>
            </a:r>
          </a:p>
        </p:txBody>
      </p:sp>
      <p:sp>
        <p:nvSpPr>
          <p:cNvPr id="82948" name="Text Box 8">
            <a:extLst>
              <a:ext uri="{FF2B5EF4-FFF2-40B4-BE49-F238E27FC236}">
                <a16:creationId xmlns:a16="http://schemas.microsoft.com/office/drawing/2014/main" xmlns="" id="{3695760A-C4C9-4A72-A33F-59B7BCDB159D}"/>
              </a:ext>
            </a:extLst>
          </p:cNvPr>
          <p:cNvSpPr txBox="1">
            <a:spLocks noChangeArrowheads="1"/>
          </p:cNvSpPr>
          <p:nvPr/>
        </p:nvSpPr>
        <p:spPr bwMode="auto">
          <a:xfrm>
            <a:off x="5638800" y="2065338"/>
            <a:ext cx="2667000"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600" dirty="0">
                <a:latin typeface="Times New Roman" panose="02020603050405020304" pitchFamily="18" charset="0"/>
              </a:rPr>
              <a:t>State </a:t>
            </a:r>
            <a:r>
              <a:rPr lang="en-US" altLang="en-US" sz="2600" i="1" dirty="0">
                <a:latin typeface="Times New Roman" panose="02020603050405020304" pitchFamily="18" charset="0"/>
              </a:rPr>
              <a:t>H</a:t>
            </a:r>
            <a:r>
              <a:rPr lang="en-US" altLang="en-US" sz="2600" baseline="-25000" dirty="0">
                <a:latin typeface="Times New Roman" panose="02020603050405020304" pitchFamily="18" charset="0"/>
              </a:rPr>
              <a:t>0</a:t>
            </a:r>
            <a:r>
              <a:rPr lang="en-US" altLang="en-US" sz="2600" dirty="0">
                <a:latin typeface="Times New Roman" panose="02020603050405020304" pitchFamily="18" charset="0"/>
              </a:rPr>
              <a:t> and </a:t>
            </a:r>
            <a:r>
              <a:rPr lang="en-US" altLang="en-US" sz="2600" i="1" dirty="0">
                <a:latin typeface="Times New Roman" panose="02020603050405020304" pitchFamily="18" charset="0"/>
              </a:rPr>
              <a:t>H</a:t>
            </a:r>
            <a:r>
              <a:rPr lang="en-US" altLang="en-US" sz="2600" i="1" baseline="-25000" dirty="0">
                <a:latin typeface="Times New Roman" panose="02020603050405020304" pitchFamily="18" charset="0"/>
              </a:rPr>
              <a:t>a</a:t>
            </a:r>
            <a:r>
              <a:rPr lang="en-US" altLang="en-US" sz="2600" dirty="0">
                <a:latin typeface="Times New Roman" panose="02020603050405020304" pitchFamily="18" charset="0"/>
              </a:rPr>
              <a:t>. </a:t>
            </a:r>
          </a:p>
        </p:txBody>
      </p:sp>
      <p:sp>
        <p:nvSpPr>
          <p:cNvPr id="5" name="Text Box 9">
            <a:extLst>
              <a:ext uri="{FF2B5EF4-FFF2-40B4-BE49-F238E27FC236}">
                <a16:creationId xmlns:a16="http://schemas.microsoft.com/office/drawing/2014/main" xmlns="" id="{615719D8-2061-446B-ABC7-AF45E309B2A6}"/>
              </a:ext>
            </a:extLst>
          </p:cNvPr>
          <p:cNvSpPr txBox="1">
            <a:spLocks noChangeArrowheads="1"/>
          </p:cNvSpPr>
          <p:nvPr/>
        </p:nvSpPr>
        <p:spPr bwMode="auto">
          <a:xfrm>
            <a:off x="5638800" y="3429000"/>
            <a:ext cx="1881187"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600" dirty="0">
                <a:latin typeface="Times New Roman" panose="02020603050405020304" pitchFamily="18" charset="0"/>
              </a:rPr>
              <a:t>Identify </a:t>
            </a:r>
            <a:r>
              <a:rPr lang="en-US" altLang="en-US" sz="2600" i="1" dirty="0">
                <a:latin typeface="Times New Roman" panose="02020603050405020304" pitchFamily="18" charset="0"/>
                <a:sym typeface="Symbol" panose="05050102010706020507" pitchFamily="18" charset="2"/>
              </a:rPr>
              <a:t></a:t>
            </a:r>
            <a:r>
              <a:rPr lang="en-US" altLang="en-US" sz="2600" dirty="0">
                <a:latin typeface="Times New Roman" panose="02020603050405020304" pitchFamily="18" charset="0"/>
                <a:sym typeface="Symbol" panose="05050102010706020507" pitchFamily="18" charset="2"/>
              </a:rPr>
              <a:t>.</a:t>
            </a:r>
          </a:p>
        </p:txBody>
      </p:sp>
      <p:sp>
        <p:nvSpPr>
          <p:cNvPr id="18437" name="Text Box 26">
            <a:extLst>
              <a:ext uri="{FF2B5EF4-FFF2-40B4-BE49-F238E27FC236}">
                <a16:creationId xmlns:a16="http://schemas.microsoft.com/office/drawing/2014/main" xmlns="" id="{64C17506-4222-4A46-8135-BBE26177F01E}"/>
              </a:ext>
            </a:extLst>
          </p:cNvPr>
          <p:cNvSpPr txBox="1">
            <a:spLocks noChangeArrowheads="1"/>
          </p:cNvSpPr>
          <p:nvPr/>
        </p:nvSpPr>
        <p:spPr bwMode="auto">
          <a:xfrm>
            <a:off x="320675" y="1419225"/>
            <a:ext cx="8240713" cy="533400"/>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b="1" i="1">
                <a:solidFill>
                  <a:schemeClr val="bg1"/>
                </a:solidFill>
                <a:latin typeface="Times New Roman" panose="02020603050405020304" pitchFamily="18" charset="0"/>
              </a:rPr>
              <a:t>    In Words					In Symbols</a:t>
            </a:r>
            <a:endParaRPr lang="el-GR" altLang="en-US" sz="2800" b="1" i="1">
              <a:solidFill>
                <a:schemeClr val="bg1"/>
              </a:solidFill>
              <a:latin typeface="Times New Roman" panose="02020603050405020304" pitchFamily="18" charset="0"/>
              <a:sym typeface="Symbol" panose="05050102010706020507" pitchFamily="18" charset="2"/>
            </a:endParaRPr>
          </a:p>
        </p:txBody>
      </p:sp>
      <p:sp>
        <p:nvSpPr>
          <p:cNvPr id="7" name="Text Box 9">
            <a:extLst>
              <a:ext uri="{FF2B5EF4-FFF2-40B4-BE49-F238E27FC236}">
                <a16:creationId xmlns:a16="http://schemas.microsoft.com/office/drawing/2014/main" xmlns="" id="{89B22332-AB41-464C-96A3-E6CC0F307B23}"/>
              </a:ext>
            </a:extLst>
          </p:cNvPr>
          <p:cNvSpPr txBox="1">
            <a:spLocks noChangeArrowheads="1"/>
          </p:cNvSpPr>
          <p:nvPr/>
        </p:nvSpPr>
        <p:spPr bwMode="auto">
          <a:xfrm>
            <a:off x="5638800" y="4349749"/>
            <a:ext cx="2667000" cy="88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600" dirty="0">
                <a:latin typeface="Times New Roman" panose="02020603050405020304" pitchFamily="18" charset="0"/>
              </a:rPr>
              <a:t>Use Table 10 in Appendix B.</a:t>
            </a:r>
            <a:endParaRPr lang="en-US" altLang="en-US" sz="2600" dirty="0">
              <a:latin typeface="Times New Roman" panose="02020603050405020304" pitchFamily="18" charset="0"/>
              <a:sym typeface="Symbol" panose="05050102010706020507" pitchFamily="18" charset="2"/>
            </a:endParaRPr>
          </a:p>
        </p:txBody>
      </p:sp>
      <p:graphicFrame>
        <p:nvGraphicFramePr>
          <p:cNvPr id="1166340" name="Object 4">
            <a:extLst>
              <a:ext uri="{FF2B5EF4-FFF2-40B4-BE49-F238E27FC236}">
                <a16:creationId xmlns:a16="http://schemas.microsoft.com/office/drawing/2014/main" xmlns="" id="{F4E07C81-BF19-4670-B397-9381B3025B5B}"/>
              </a:ext>
            </a:extLst>
          </p:cNvPr>
          <p:cNvGraphicFramePr>
            <a:graphicFrameLocks noChangeAspect="1"/>
          </p:cNvGraphicFramePr>
          <p:nvPr/>
        </p:nvGraphicFramePr>
        <p:xfrm>
          <a:off x="5724525" y="5399088"/>
          <a:ext cx="2217738" cy="950912"/>
        </p:xfrm>
        <a:graphic>
          <a:graphicData uri="http://schemas.openxmlformats.org/presentationml/2006/ole">
            <mc:AlternateContent xmlns:mc="http://schemas.openxmlformats.org/markup-compatibility/2006">
              <mc:Choice xmlns:v="urn:schemas-microsoft-com:vml" Requires="v">
                <p:oleObj spid="_x0000_s13326" name="Equation" r:id="rId3" imgW="1892300" imgH="812800" progId="Equation.DSMT4">
                  <p:embed/>
                </p:oleObj>
              </mc:Choice>
              <mc:Fallback>
                <p:oleObj name="Equation" r:id="rId3" imgW="1892300" imgH="812800" progId="Equation.DSMT4">
                  <p:embed/>
                  <p:pic>
                    <p:nvPicPr>
                      <p:cNvPr id="1166340" name="Object 4">
                        <a:extLst>
                          <a:ext uri="{FF2B5EF4-FFF2-40B4-BE49-F238E27FC236}">
                            <a16:creationId xmlns:a16="http://schemas.microsoft.com/office/drawing/2014/main" xmlns="" id="{F4E07C81-BF19-4670-B397-9381B3025B5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24525" y="5399088"/>
                        <a:ext cx="2217738" cy="9509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sp>
        <p:nvSpPr>
          <p:cNvPr id="18440" name="Footer Placeholder 2">
            <a:extLst>
              <a:ext uri="{FF2B5EF4-FFF2-40B4-BE49-F238E27FC236}">
                <a16:creationId xmlns:a16="http://schemas.microsoft.com/office/drawing/2014/main" xmlns="" id="{9326F58F-C002-43EB-9974-74004106BD7E}"/>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1200"/>
              <a:t>.</a:t>
            </a:r>
            <a:endParaRPr lang="en-US" altLang="en-US" sz="1800"/>
          </a:p>
        </p:txBody>
      </p:sp>
    </p:spTree>
    <p:extLst>
      <p:ext uri="{BB962C8B-B14F-4D97-AF65-F5344CB8AC3E}">
        <p14:creationId xmlns:p14="http://schemas.microsoft.com/office/powerpoint/2010/main" val="1995996898"/>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1663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4">
            <a:extLst>
              <a:ext uri="{FF2B5EF4-FFF2-40B4-BE49-F238E27FC236}">
                <a16:creationId xmlns:a16="http://schemas.microsoft.com/office/drawing/2014/main" xmlns="" id="{9C6C88DA-D525-4518-85E1-B7282E3CF156}"/>
              </a:ext>
            </a:extLst>
          </p:cNvPr>
          <p:cNvSpPr txBox="1">
            <a:spLocks noChangeArrowheads="1"/>
          </p:cNvSpPr>
          <p:nvPr/>
        </p:nvSpPr>
        <p:spPr bwMode="auto">
          <a:xfrm>
            <a:off x="295275" y="2054225"/>
            <a:ext cx="4489450" cy="3338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514350" indent="-51435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5000"/>
              </a:spcBef>
              <a:buClr>
                <a:schemeClr val="accent1"/>
              </a:buClr>
              <a:buFont typeface="Arial" panose="020B0604020202020204" pitchFamily="34" charset="0"/>
              <a:buAutoNum type="arabicPeriod" startAt="5"/>
            </a:pPr>
            <a:r>
              <a:rPr lang="en-US" altLang="en-US" sz="2600">
                <a:latin typeface="Times New Roman" panose="02020603050405020304" pitchFamily="18" charset="0"/>
                <a:sym typeface="Symbol" panose="05050102010706020507" pitchFamily="18" charset="2"/>
              </a:rPr>
              <a:t>Make a decision to reject or fail to reject the null hypothesis.</a:t>
            </a:r>
          </a:p>
          <a:p>
            <a:pPr eaLnBrk="1" hangingPunct="1">
              <a:spcBef>
                <a:spcPct val="55000"/>
              </a:spcBef>
              <a:buClr>
                <a:schemeClr val="accent1"/>
              </a:buClr>
              <a:buFont typeface="Arial" panose="020B0604020202020204" pitchFamily="34" charset="0"/>
              <a:buAutoNum type="arabicPeriod" startAt="5"/>
            </a:pPr>
            <a:endParaRPr lang="en-US" altLang="en-US" sz="2600">
              <a:latin typeface="Times New Roman" panose="02020603050405020304" pitchFamily="18" charset="0"/>
              <a:sym typeface="Symbol" panose="05050102010706020507" pitchFamily="18" charset="2"/>
            </a:endParaRPr>
          </a:p>
          <a:p>
            <a:pPr eaLnBrk="1" hangingPunct="1">
              <a:spcBef>
                <a:spcPct val="55000"/>
              </a:spcBef>
              <a:buClr>
                <a:schemeClr val="accent1"/>
              </a:buClr>
              <a:buFont typeface="Arial" panose="020B0604020202020204" pitchFamily="34" charset="0"/>
              <a:buAutoNum type="arabicPeriod" startAt="5"/>
            </a:pPr>
            <a:r>
              <a:rPr lang="en-US" altLang="en-US" sz="2600">
                <a:latin typeface="Times New Roman" panose="02020603050405020304" pitchFamily="18" charset="0"/>
                <a:sym typeface="Symbol" panose="05050102010706020507" pitchFamily="18" charset="2"/>
              </a:rPr>
              <a:t>Interpret the decision in the context of the original claim</a:t>
            </a:r>
            <a:r>
              <a:rPr lang="en-US" altLang="en-US" sz="2800">
                <a:latin typeface="Times New Roman" panose="02020603050405020304" pitchFamily="18" charset="0"/>
                <a:sym typeface="Symbol" panose="05050102010706020507" pitchFamily="18" charset="2"/>
              </a:rPr>
              <a:t>.</a:t>
            </a:r>
            <a:endParaRPr lang="en-US" altLang="en-US" sz="2600">
              <a:latin typeface="Times New Roman" panose="02020603050405020304" pitchFamily="18" charset="0"/>
              <a:sym typeface="Symbol" panose="05050102010706020507" pitchFamily="18" charset="2"/>
            </a:endParaRPr>
          </a:p>
        </p:txBody>
      </p:sp>
      <p:sp>
        <p:nvSpPr>
          <p:cNvPr id="19459" name="Text Box 26">
            <a:extLst>
              <a:ext uri="{FF2B5EF4-FFF2-40B4-BE49-F238E27FC236}">
                <a16:creationId xmlns:a16="http://schemas.microsoft.com/office/drawing/2014/main" xmlns="" id="{ADBA5C0A-81F6-4C83-AADF-A3EE8340632E}"/>
              </a:ext>
            </a:extLst>
          </p:cNvPr>
          <p:cNvSpPr txBox="1">
            <a:spLocks noChangeArrowheads="1"/>
          </p:cNvSpPr>
          <p:nvPr/>
        </p:nvSpPr>
        <p:spPr bwMode="auto">
          <a:xfrm>
            <a:off x="320675" y="1419225"/>
            <a:ext cx="8240713" cy="533400"/>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b="1" i="1">
                <a:solidFill>
                  <a:schemeClr val="bg1"/>
                </a:solidFill>
                <a:latin typeface="Times New Roman" panose="02020603050405020304" pitchFamily="18" charset="0"/>
              </a:rPr>
              <a:t>    In Words					In Symbols</a:t>
            </a:r>
            <a:endParaRPr lang="el-GR" altLang="en-US" sz="2800" b="1" i="1">
              <a:solidFill>
                <a:schemeClr val="bg1"/>
              </a:solidFill>
              <a:latin typeface="Times New Roman" panose="02020603050405020304" pitchFamily="18" charset="0"/>
              <a:sym typeface="Symbol" panose="05050102010706020507" pitchFamily="18" charset="2"/>
            </a:endParaRPr>
          </a:p>
        </p:txBody>
      </p:sp>
      <p:sp>
        <p:nvSpPr>
          <p:cNvPr id="83973" name="Text Box 9">
            <a:extLst>
              <a:ext uri="{FF2B5EF4-FFF2-40B4-BE49-F238E27FC236}">
                <a16:creationId xmlns:a16="http://schemas.microsoft.com/office/drawing/2014/main" xmlns="" id="{E56277A5-2C58-40E1-AB3C-1B91C2E735BE}"/>
              </a:ext>
            </a:extLst>
          </p:cNvPr>
          <p:cNvSpPr txBox="1">
            <a:spLocks noChangeArrowheads="1"/>
          </p:cNvSpPr>
          <p:nvPr/>
        </p:nvSpPr>
        <p:spPr bwMode="auto">
          <a:xfrm>
            <a:off x="5546725" y="2025650"/>
            <a:ext cx="2819400" cy="207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600">
                <a:latin typeface="Times New Roman" panose="02020603050405020304" pitchFamily="18" charset="0"/>
              </a:rPr>
              <a:t>If </a:t>
            </a:r>
            <a:r>
              <a:rPr lang="en-US" altLang="en-US" sz="2600" i="1">
                <a:latin typeface="Times New Roman" panose="02020603050405020304" pitchFamily="18" charset="0"/>
              </a:rPr>
              <a:t> |r</a:t>
            </a:r>
            <a:r>
              <a:rPr lang="en-US" altLang="en-US" sz="2600" i="1" baseline="-25000">
                <a:latin typeface="Times New Roman" panose="02020603050405020304" pitchFamily="18" charset="0"/>
              </a:rPr>
              <a:t>s</a:t>
            </a:r>
            <a:r>
              <a:rPr lang="en-US" altLang="en-US" sz="2600" i="1">
                <a:latin typeface="Times New Roman" panose="02020603050405020304" pitchFamily="18" charset="0"/>
              </a:rPr>
              <a:t>| </a:t>
            </a:r>
            <a:r>
              <a:rPr lang="en-US" altLang="en-US" sz="2600">
                <a:latin typeface="Times New Roman" panose="02020603050405020304" pitchFamily="18" charset="0"/>
              </a:rPr>
              <a:t>is greater than the critical value, reject </a:t>
            </a:r>
            <a:r>
              <a:rPr lang="en-US" altLang="en-US" sz="2600" i="1">
                <a:latin typeface="Times New Roman" panose="02020603050405020304" pitchFamily="18" charset="0"/>
              </a:rPr>
              <a:t>H</a:t>
            </a:r>
            <a:r>
              <a:rPr lang="en-US" altLang="en-US" sz="2600" baseline="-25000">
                <a:latin typeface="Times New Roman" panose="02020603050405020304" pitchFamily="18" charset="0"/>
              </a:rPr>
              <a:t>0</a:t>
            </a:r>
            <a:r>
              <a:rPr lang="en-US" altLang="en-US" sz="2600">
                <a:latin typeface="Times New Roman" panose="02020603050405020304" pitchFamily="18" charset="0"/>
              </a:rPr>
              <a:t>.  Otherwise, fail to reject </a:t>
            </a:r>
            <a:r>
              <a:rPr lang="en-US" altLang="en-US" sz="2600" i="1">
                <a:latin typeface="Times New Roman" panose="02020603050405020304" pitchFamily="18" charset="0"/>
              </a:rPr>
              <a:t>H</a:t>
            </a:r>
            <a:r>
              <a:rPr lang="en-US" altLang="en-US" sz="2600" baseline="-25000">
                <a:latin typeface="Times New Roman" panose="02020603050405020304" pitchFamily="18" charset="0"/>
              </a:rPr>
              <a:t>0</a:t>
            </a:r>
            <a:r>
              <a:rPr lang="en-US" altLang="en-US" sz="2600">
                <a:latin typeface="Times New Roman" panose="02020603050405020304" pitchFamily="18" charset="0"/>
              </a:rPr>
              <a:t>.</a:t>
            </a:r>
          </a:p>
        </p:txBody>
      </p:sp>
      <p:sp>
        <p:nvSpPr>
          <p:cNvPr id="19461" name="Footer Placeholder 2">
            <a:extLst>
              <a:ext uri="{FF2B5EF4-FFF2-40B4-BE49-F238E27FC236}">
                <a16:creationId xmlns:a16="http://schemas.microsoft.com/office/drawing/2014/main" xmlns="" id="{C04E3072-2B8D-43A3-A94A-E4662DBDA9E7}"/>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1200"/>
              <a:t>.</a:t>
            </a:r>
            <a:endParaRPr lang="en-US" altLang="en-US" sz="1800"/>
          </a:p>
        </p:txBody>
      </p:sp>
      <p:sp>
        <p:nvSpPr>
          <p:cNvPr id="9" name="Title 1">
            <a:extLst>
              <a:ext uri="{FF2B5EF4-FFF2-40B4-BE49-F238E27FC236}">
                <a16:creationId xmlns:a16="http://schemas.microsoft.com/office/drawing/2014/main" xmlns="" id="{2E9E0B64-1F89-42FF-A034-5B0889C484D9}"/>
              </a:ext>
            </a:extLst>
          </p:cNvPr>
          <p:cNvSpPr>
            <a:spLocks noGrp="1"/>
          </p:cNvSpPr>
          <p:nvPr>
            <p:ph type="title"/>
          </p:nvPr>
        </p:nvSpPr>
        <p:spPr>
          <a:xfrm>
            <a:off x="58386" y="124209"/>
            <a:ext cx="8765290" cy="1143000"/>
          </a:xfrm>
        </p:spPr>
        <p:txBody>
          <a:bodyPr/>
          <a:lstStyle/>
          <a:p>
            <a:r>
              <a:rPr lang="en-US" altLang="en-US" sz="3600" dirty="0"/>
              <a:t>Testing the Significance of the Spearman Rank Correlation Coefficient</a:t>
            </a:r>
          </a:p>
        </p:txBody>
      </p:sp>
    </p:spTree>
    <p:extLst>
      <p:ext uri="{BB962C8B-B14F-4D97-AF65-F5344CB8AC3E}">
        <p14:creationId xmlns:p14="http://schemas.microsoft.com/office/powerpoint/2010/main" val="1909164952"/>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lf4template">
  <a:themeElements>
    <a:clrScheme name="Custom 20">
      <a:dk1>
        <a:sysClr val="windowText" lastClr="000000"/>
      </a:dk1>
      <a:lt1>
        <a:srgbClr val="FFFFFF"/>
      </a:lt1>
      <a:dk2>
        <a:srgbClr val="3B539D"/>
      </a:dk2>
      <a:lt2>
        <a:srgbClr val="EEECE1"/>
      </a:lt2>
      <a:accent1>
        <a:srgbClr val="E9B50E"/>
      </a:accent1>
      <a:accent2>
        <a:srgbClr val="AE0337"/>
      </a:accent2>
      <a:accent3>
        <a:srgbClr val="83BB35"/>
      </a:accent3>
      <a:accent4>
        <a:srgbClr val="8064A2"/>
      </a:accent4>
      <a:accent5>
        <a:srgbClr val="4BACC6"/>
      </a:accent5>
      <a:accent6>
        <a:srgbClr val="F79646"/>
      </a:accent6>
      <a:hlink>
        <a:srgbClr val="0000FF"/>
      </a:hlink>
      <a:folHlink>
        <a:srgbClr val="800080"/>
      </a:folHlink>
    </a:clrScheme>
    <a:fontScheme name="Office Classic">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2800" dirty="0" err="1" smtClean="0">
            <a:latin typeface="+mn-lt"/>
          </a:defRPr>
        </a:defPPr>
      </a:lstStyle>
    </a:txDef>
  </a:objectDefaults>
  <a:extraClrSchemeLst/>
  <a:extLst>
    <a:ext uri="{05A4C25C-085E-4340-85A3-A5531E510DB2}">
      <thm15:themeFamily xmlns:thm15="http://schemas.microsoft.com/office/thememl/2012/main" name="les6e_template2.ppt  -  Compatibility Mode" id="{821B7270-F280-4094-A2E1-21A64EFB52AA}" vid="{788F13F2-6F53-4F28-A47B-16A619397B8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2127</TotalTime>
  <Words>550</Words>
  <Application>Microsoft Office PowerPoint</Application>
  <PresentationFormat>On-screen Show (4:3)</PresentationFormat>
  <Paragraphs>75</Paragraphs>
  <Slides>14</Slides>
  <Notes>3</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14</vt:i4>
      </vt:variant>
    </vt:vector>
  </HeadingPairs>
  <TitlesOfParts>
    <vt:vector size="23" baseType="lpstr">
      <vt:lpstr>MS PGothic</vt:lpstr>
      <vt:lpstr>Arial</vt:lpstr>
      <vt:lpstr>Calibri</vt:lpstr>
      <vt:lpstr>Cambria Math</vt:lpstr>
      <vt:lpstr>Symbol</vt:lpstr>
      <vt:lpstr>Times New Roman</vt:lpstr>
      <vt:lpstr>Wingdings</vt:lpstr>
      <vt:lpstr>lf4template</vt:lpstr>
      <vt:lpstr>Equation</vt:lpstr>
      <vt:lpstr>PowerPoint Presentation</vt:lpstr>
      <vt:lpstr>Chapter Outline</vt:lpstr>
      <vt:lpstr>Section 11.4</vt:lpstr>
      <vt:lpstr>Section 11.4 Objectives</vt:lpstr>
      <vt:lpstr>The Spearman Rank Correlation Coefficient</vt:lpstr>
      <vt:lpstr>The Spearman Rank Correlation Coefficient</vt:lpstr>
      <vt:lpstr>The Spearman Rank Correlation Coefficient</vt:lpstr>
      <vt:lpstr>Testing the Significance of the Spearman Rank Correlation Coefficient</vt:lpstr>
      <vt:lpstr>Testing the Significance of the Spearman Rank Correlation Coefficient</vt:lpstr>
      <vt:lpstr>Example: The Spearman Rank Correlation Coefficient</vt:lpstr>
      <vt:lpstr>Solution: The Spearman Rank Correlation Coefficient</vt:lpstr>
      <vt:lpstr>Solution: The Spearman Rank Correlation Coefficient</vt:lpstr>
      <vt:lpstr>Solution: The Spearman Rank Correlation Coefficient</vt:lpstr>
      <vt:lpstr>Solution: The Spearman Rank Correlation Coefficient</vt:lpstr>
    </vt:vector>
  </TitlesOfParts>
  <Company>© Copyright 2019, 2015, 2012, Pearson Education, Inc.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11</dc:title>
  <dc:subject>Elementary Statistics  7e</dc:subject>
  <dc:creator>Ron Larson, Betsy Farber</dc:creator>
  <cp:lastModifiedBy>Sandra Scholten</cp:lastModifiedBy>
  <cp:revision>81</cp:revision>
  <dcterms:created xsi:type="dcterms:W3CDTF">2007-07-18T23:54:35Z</dcterms:created>
  <dcterms:modified xsi:type="dcterms:W3CDTF">2019-02-12T19:06:07Z</dcterms:modified>
</cp:coreProperties>
</file>